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3541" r:id="rId2"/>
    <p:sldId id="3322" r:id="rId3"/>
    <p:sldId id="3542" r:id="rId4"/>
    <p:sldId id="3544" r:id="rId5"/>
    <p:sldId id="3543" r:id="rId6"/>
    <p:sldId id="3440" r:id="rId7"/>
    <p:sldId id="3441" r:id="rId8"/>
    <p:sldId id="3545" r:id="rId9"/>
    <p:sldId id="3443" r:id="rId10"/>
    <p:sldId id="3442" r:id="rId11"/>
    <p:sldId id="3444" r:id="rId12"/>
    <p:sldId id="3447" r:id="rId13"/>
    <p:sldId id="3448" r:id="rId14"/>
    <p:sldId id="3546" r:id="rId15"/>
    <p:sldId id="3547" r:id="rId16"/>
    <p:sldId id="3548" r:id="rId17"/>
    <p:sldId id="3549" r:id="rId18"/>
    <p:sldId id="3550" r:id="rId19"/>
    <p:sldId id="3551" r:id="rId20"/>
    <p:sldId id="3552" r:id="rId21"/>
    <p:sldId id="3553" r:id="rId22"/>
    <p:sldId id="3554" r:id="rId23"/>
    <p:sldId id="3555" r:id="rId24"/>
    <p:sldId id="3556" r:id="rId25"/>
    <p:sldId id="3557" r:id="rId26"/>
    <p:sldId id="3558" r:id="rId27"/>
    <p:sldId id="3601" r:id="rId28"/>
    <p:sldId id="3602" r:id="rId29"/>
    <p:sldId id="3559" r:id="rId30"/>
    <p:sldId id="3560" r:id="rId31"/>
    <p:sldId id="3561" r:id="rId32"/>
    <p:sldId id="3562" r:id="rId33"/>
    <p:sldId id="3563" r:id="rId34"/>
    <p:sldId id="3564" r:id="rId35"/>
    <p:sldId id="3565" r:id="rId36"/>
    <p:sldId id="3566" r:id="rId37"/>
    <p:sldId id="3567" r:id="rId38"/>
    <p:sldId id="3568" r:id="rId39"/>
    <p:sldId id="3569" r:id="rId40"/>
    <p:sldId id="3570" r:id="rId41"/>
    <p:sldId id="3571" r:id="rId42"/>
    <p:sldId id="3572" r:id="rId43"/>
    <p:sldId id="3573" r:id="rId44"/>
    <p:sldId id="3574" r:id="rId45"/>
    <p:sldId id="3575" r:id="rId46"/>
    <p:sldId id="3576" r:id="rId47"/>
    <p:sldId id="3577" r:id="rId48"/>
    <p:sldId id="3580" r:id="rId49"/>
    <p:sldId id="3578" r:id="rId50"/>
    <p:sldId id="3579" r:id="rId51"/>
    <p:sldId id="3581" r:id="rId52"/>
    <p:sldId id="3583" r:id="rId53"/>
    <p:sldId id="3584" r:id="rId54"/>
    <p:sldId id="3585" r:id="rId55"/>
    <p:sldId id="3586" r:id="rId56"/>
    <p:sldId id="3587" r:id="rId57"/>
    <p:sldId id="3588" r:id="rId58"/>
    <p:sldId id="3589" r:id="rId59"/>
    <p:sldId id="3590" r:id="rId60"/>
    <p:sldId id="3591" r:id="rId61"/>
    <p:sldId id="3592" r:id="rId62"/>
    <p:sldId id="3593" r:id="rId63"/>
    <p:sldId id="3594" r:id="rId64"/>
    <p:sldId id="3595" r:id="rId65"/>
    <p:sldId id="3596" r:id="rId66"/>
    <p:sldId id="3597" r:id="rId67"/>
    <p:sldId id="3598" r:id="rId68"/>
    <p:sldId id="3599" r:id="rId69"/>
    <p:sldId id="3600" r:id="rId70"/>
    <p:sldId id="3605" r:id="rId71"/>
    <p:sldId id="3604" r:id="rId72"/>
    <p:sldId id="353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66216A8-D30E-45F8-8B20-141EA2214F02}">
          <p14:sldIdLst>
            <p14:sldId id="3541"/>
            <p14:sldId id="3322"/>
          </p14:sldIdLst>
        </p14:section>
        <p14:section name="What is Cosmos DB" id="{6423C43A-545B-4180-B52A-6578113A7C3C}">
          <p14:sldIdLst>
            <p14:sldId id="3542"/>
            <p14:sldId id="3544"/>
            <p14:sldId id="3543"/>
            <p14:sldId id="3440"/>
            <p14:sldId id="3441"/>
            <p14:sldId id="3545"/>
            <p14:sldId id="3443"/>
            <p14:sldId id="3442"/>
            <p14:sldId id="3444"/>
            <p14:sldId id="3447"/>
            <p14:sldId id="3448"/>
            <p14:sldId id="3546"/>
            <p14:sldId id="3547"/>
          </p14:sldIdLst>
        </p14:section>
        <p14:section name="Cosmos Use Cases" id="{400A112A-0F57-4DE9-84B3-60AE38F98620}">
          <p14:sldIdLst>
            <p14:sldId id="3548"/>
            <p14:sldId id="3549"/>
            <p14:sldId id="3550"/>
            <p14:sldId id="3551"/>
            <p14:sldId id="3552"/>
            <p14:sldId id="3553"/>
            <p14:sldId id="3554"/>
            <p14:sldId id="3555"/>
            <p14:sldId id="3556"/>
            <p14:sldId id="3557"/>
            <p14:sldId id="3558"/>
          </p14:sldIdLst>
        </p14:section>
        <p14:section name="Integrations" id="{C83CA23C-0CCC-484D-9146-0D4C3949E6FA}">
          <p14:sldIdLst>
            <p14:sldId id="3601"/>
            <p14:sldId id="3602"/>
          </p14:sldIdLst>
        </p14:section>
        <p14:section name="5 API Models" id="{8CDD1E93-C25B-4599-AE92-3D3C12A738AE}">
          <p14:sldIdLst>
            <p14:sldId id="3559"/>
            <p14:sldId id="3560"/>
          </p14:sldIdLst>
        </p14:section>
        <p14:section name="SQL API" id="{B857CFC2-260A-4639-A3F0-9ECCF545C6EB}">
          <p14:sldIdLst>
            <p14:sldId id="3561"/>
            <p14:sldId id="3562"/>
            <p14:sldId id="3563"/>
            <p14:sldId id="3564"/>
            <p14:sldId id="3565"/>
            <p14:sldId id="3566"/>
            <p14:sldId id="3567"/>
            <p14:sldId id="3568"/>
          </p14:sldIdLst>
        </p14:section>
        <p14:section name="API for MongoDB" id="{BD947E23-0092-4E90-BA43-DD6DC7088870}">
          <p14:sldIdLst>
            <p14:sldId id="3569"/>
            <p14:sldId id="3570"/>
            <p14:sldId id="3571"/>
            <p14:sldId id="3572"/>
            <p14:sldId id="3573"/>
            <p14:sldId id="3574"/>
            <p14:sldId id="3575"/>
          </p14:sldIdLst>
        </p14:section>
        <p14:section name="Gremlin API" id="{307420A0-4762-4E07-9F49-1EF2EE1A1CBF}">
          <p14:sldIdLst>
            <p14:sldId id="3576"/>
            <p14:sldId id="3577"/>
            <p14:sldId id="3580"/>
            <p14:sldId id="3578"/>
            <p14:sldId id="3579"/>
            <p14:sldId id="3581"/>
            <p14:sldId id="3583"/>
            <p14:sldId id="3584"/>
            <p14:sldId id="3585"/>
          </p14:sldIdLst>
        </p14:section>
        <p14:section name="Casandra API" id="{471D1E4F-F7C2-4E97-8320-00D85A2085AA}">
          <p14:sldIdLst>
            <p14:sldId id="3586"/>
            <p14:sldId id="3587"/>
            <p14:sldId id="3588"/>
            <p14:sldId id="3589"/>
            <p14:sldId id="3590"/>
            <p14:sldId id="3591"/>
            <p14:sldId id="3592"/>
            <p14:sldId id="3593"/>
          </p14:sldIdLst>
        </p14:section>
        <p14:section name="Table API" id="{D0A5C93E-5B60-494F-AA73-EAEE35A09971}">
          <p14:sldIdLst>
            <p14:sldId id="3594"/>
            <p14:sldId id="3595"/>
            <p14:sldId id="3596"/>
            <p14:sldId id="3597"/>
            <p14:sldId id="3598"/>
            <p14:sldId id="3599"/>
            <p14:sldId id="3600"/>
          </p14:sldIdLst>
        </p14:section>
        <p14:section name="Call to Action" id="{88410ACD-36D2-4B51-9998-4619124FC582}">
          <p14:sldIdLst>
            <p14:sldId id="3605"/>
            <p14:sldId id="3604"/>
          </p14:sldIdLst>
        </p14:section>
        <p14:section name="Closing" id="{33361287-E25B-4F73-9271-DFE199910A2B}">
          <p14:sldIdLst>
            <p14:sldId id="35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9781"/>
    <a:srgbClr val="F9F9F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EADCDE-22B2-4DAE-B3D8-635261CE81DA}" v="211" dt="2019-09-05T16:23:58.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7" autoAdjust="0"/>
    <p:restoredTop sz="53231" autoAdjust="0"/>
  </p:normalViewPr>
  <p:slideViewPr>
    <p:cSldViewPr snapToGrid="0">
      <p:cViewPr varScale="1">
        <p:scale>
          <a:sx n="66" d="100"/>
          <a:sy n="66" d="100"/>
        </p:scale>
        <p:origin x="1522" y="4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 Green" userId="facc6e1673449575" providerId="LiveId" clId="{D5EADCDE-22B2-4DAE-B3D8-635261CE81DA}"/>
    <pc:docChg chg="undo custSel addSld delSld modSld sldOrd modSection">
      <pc:chgData name="Chad Green" userId="facc6e1673449575" providerId="LiveId" clId="{D5EADCDE-22B2-4DAE-B3D8-635261CE81DA}" dt="2019-09-05T16:23:58.087" v="427"/>
      <pc:docMkLst>
        <pc:docMk/>
      </pc:docMkLst>
      <pc:sldChg chg="modSp">
        <pc:chgData name="Chad Green" userId="facc6e1673449575" providerId="LiveId" clId="{D5EADCDE-22B2-4DAE-B3D8-635261CE81DA}" dt="2019-09-05T11:44:02.760" v="274" actId="20577"/>
        <pc:sldMkLst>
          <pc:docMk/>
          <pc:sldMk cId="1224804979" sldId="3387"/>
        </pc:sldMkLst>
        <pc:spChg chg="mod">
          <ac:chgData name="Chad Green" userId="facc6e1673449575" providerId="LiveId" clId="{D5EADCDE-22B2-4DAE-B3D8-635261CE81DA}" dt="2019-09-05T11:44:02.760" v="274" actId="20577"/>
          <ac:spMkLst>
            <pc:docMk/>
            <pc:sldMk cId="1224804979" sldId="3387"/>
            <ac:spMk id="3" creationId="{1689BBEE-2586-47BE-9531-6C1E4D6D1AAB}"/>
          </ac:spMkLst>
        </pc:spChg>
      </pc:sldChg>
      <pc:sldChg chg="modSp modNotesTx">
        <pc:chgData name="Chad Green" userId="facc6e1673449575" providerId="LiveId" clId="{D5EADCDE-22B2-4DAE-B3D8-635261CE81DA}" dt="2019-09-05T11:48:37.520" v="307" actId="403"/>
        <pc:sldMkLst>
          <pc:docMk/>
          <pc:sldMk cId="452852245" sldId="3388"/>
        </pc:sldMkLst>
        <pc:spChg chg="mod">
          <ac:chgData name="Chad Green" userId="facc6e1673449575" providerId="LiveId" clId="{D5EADCDE-22B2-4DAE-B3D8-635261CE81DA}" dt="2019-09-05T11:48:37.520" v="307" actId="403"/>
          <ac:spMkLst>
            <pc:docMk/>
            <pc:sldMk cId="452852245" sldId="3388"/>
            <ac:spMk id="3" creationId="{1689BBEE-2586-47BE-9531-6C1E4D6D1AAB}"/>
          </ac:spMkLst>
        </pc:spChg>
        <pc:spChg chg="mod">
          <ac:chgData name="Chad Green" userId="facc6e1673449575" providerId="LiveId" clId="{D5EADCDE-22B2-4DAE-B3D8-635261CE81DA}" dt="2019-09-05T11:44:14.197" v="275" actId="20577"/>
          <ac:spMkLst>
            <pc:docMk/>
            <pc:sldMk cId="452852245" sldId="3388"/>
            <ac:spMk id="6" creationId="{8083A783-520A-4B49-A63F-45C17683CA7F}"/>
          </ac:spMkLst>
        </pc:spChg>
      </pc:sldChg>
      <pc:sldChg chg="modSp modAnim modNotesTx">
        <pc:chgData name="Chad Green" userId="facc6e1673449575" providerId="LiveId" clId="{D5EADCDE-22B2-4DAE-B3D8-635261CE81DA}" dt="2019-09-04T19:13:26.652" v="111" actId="20577"/>
        <pc:sldMkLst>
          <pc:docMk/>
          <pc:sldMk cId="534188829" sldId="3421"/>
        </pc:sldMkLst>
        <pc:spChg chg="mod">
          <ac:chgData name="Chad Green" userId="facc6e1673449575" providerId="LiveId" clId="{D5EADCDE-22B2-4DAE-B3D8-635261CE81DA}" dt="2019-09-04T19:12:28.551" v="88"/>
          <ac:spMkLst>
            <pc:docMk/>
            <pc:sldMk cId="534188829" sldId="3421"/>
            <ac:spMk id="2" creationId="{5166AF4C-934A-4A79-A181-04C994CB0920}"/>
          </ac:spMkLst>
        </pc:spChg>
        <pc:spChg chg="mod">
          <ac:chgData name="Chad Green" userId="facc6e1673449575" providerId="LiveId" clId="{D5EADCDE-22B2-4DAE-B3D8-635261CE81DA}" dt="2019-09-04T19:11:40.465" v="63" actId="1035"/>
          <ac:spMkLst>
            <pc:docMk/>
            <pc:sldMk cId="534188829" sldId="3421"/>
            <ac:spMk id="3" creationId="{3DDCB0C6-81E7-4BAB-91F6-59464F3C26F1}"/>
          </ac:spMkLst>
        </pc:spChg>
        <pc:spChg chg="mod">
          <ac:chgData name="Chad Green" userId="facc6e1673449575" providerId="LiveId" clId="{D5EADCDE-22B2-4DAE-B3D8-635261CE81DA}" dt="2019-09-04T19:11:40.465" v="63" actId="1035"/>
          <ac:spMkLst>
            <pc:docMk/>
            <pc:sldMk cId="534188829" sldId="3421"/>
            <ac:spMk id="4" creationId="{08400B7F-1B98-42BB-BC2E-B320BBBBF9FA}"/>
          </ac:spMkLst>
        </pc:spChg>
        <pc:spChg chg="mod">
          <ac:chgData name="Chad Green" userId="facc6e1673449575" providerId="LiveId" clId="{D5EADCDE-22B2-4DAE-B3D8-635261CE81DA}" dt="2019-09-04T19:12:04.748" v="86"/>
          <ac:spMkLst>
            <pc:docMk/>
            <pc:sldMk cId="534188829" sldId="3421"/>
            <ac:spMk id="5" creationId="{9BADAD5A-E830-4922-86A4-8CDBAB3D38B2}"/>
          </ac:spMkLst>
        </pc:spChg>
        <pc:spChg chg="mod">
          <ac:chgData name="Chad Green" userId="facc6e1673449575" providerId="LiveId" clId="{D5EADCDE-22B2-4DAE-B3D8-635261CE81DA}" dt="2019-09-04T19:11:52.762" v="85" actId="1036"/>
          <ac:spMkLst>
            <pc:docMk/>
            <pc:sldMk cId="534188829" sldId="3421"/>
            <ac:spMk id="6" creationId="{DCCDA2EA-EEFE-439B-AF1A-E37A2AD0D32C}"/>
          </ac:spMkLst>
        </pc:spChg>
        <pc:spChg chg="mod">
          <ac:chgData name="Chad Green" userId="facc6e1673449575" providerId="LiveId" clId="{D5EADCDE-22B2-4DAE-B3D8-635261CE81DA}" dt="2019-09-04T19:12:11.302" v="87" actId="1076"/>
          <ac:spMkLst>
            <pc:docMk/>
            <pc:sldMk cId="534188829" sldId="3421"/>
            <ac:spMk id="8" creationId="{CBAC5C6E-66B2-4769-A7C8-DC373320FCA4}"/>
          </ac:spMkLst>
        </pc:spChg>
      </pc:sldChg>
      <pc:sldChg chg="modSp modNotesTx">
        <pc:chgData name="Chad Green" userId="facc6e1673449575" providerId="LiveId" clId="{D5EADCDE-22B2-4DAE-B3D8-635261CE81DA}" dt="2019-09-04T19:14:35.079" v="120"/>
        <pc:sldMkLst>
          <pc:docMk/>
          <pc:sldMk cId="1730115837" sldId="3422"/>
        </pc:sldMkLst>
        <pc:spChg chg="mod">
          <ac:chgData name="Chad Green" userId="facc6e1673449575" providerId="LiveId" clId="{D5EADCDE-22B2-4DAE-B3D8-635261CE81DA}" dt="2019-09-04T19:14:35.079" v="120"/>
          <ac:spMkLst>
            <pc:docMk/>
            <pc:sldMk cId="1730115837" sldId="3422"/>
            <ac:spMk id="2" creationId="{5166AF4C-934A-4A79-A181-04C994CB0920}"/>
          </ac:spMkLst>
        </pc:spChg>
      </pc:sldChg>
      <pc:sldChg chg="modSp modNotesTx">
        <pc:chgData name="Chad Green" userId="facc6e1673449575" providerId="LiveId" clId="{D5EADCDE-22B2-4DAE-B3D8-635261CE81DA}" dt="2019-09-04T19:16:50.217" v="132" actId="20577"/>
        <pc:sldMkLst>
          <pc:docMk/>
          <pc:sldMk cId="269423882" sldId="3423"/>
        </pc:sldMkLst>
        <pc:spChg chg="mod">
          <ac:chgData name="Chad Green" userId="facc6e1673449575" providerId="LiveId" clId="{D5EADCDE-22B2-4DAE-B3D8-635261CE81DA}" dt="2019-09-04T19:16:35.146" v="130"/>
          <ac:spMkLst>
            <pc:docMk/>
            <pc:sldMk cId="269423882" sldId="3423"/>
            <ac:spMk id="2" creationId="{5166AF4C-934A-4A79-A181-04C994CB0920}"/>
          </ac:spMkLst>
        </pc:spChg>
      </pc:sldChg>
      <pc:sldChg chg="modSp modNotesTx">
        <pc:chgData name="Chad Green" userId="facc6e1673449575" providerId="LiveId" clId="{D5EADCDE-22B2-4DAE-B3D8-635261CE81DA}" dt="2019-09-04T19:17:47.669" v="146" actId="20577"/>
        <pc:sldMkLst>
          <pc:docMk/>
          <pc:sldMk cId="1564026505" sldId="3424"/>
        </pc:sldMkLst>
        <pc:spChg chg="mod">
          <ac:chgData name="Chad Green" userId="facc6e1673449575" providerId="LiveId" clId="{D5EADCDE-22B2-4DAE-B3D8-635261CE81DA}" dt="2019-09-04T19:17:18.606" v="144"/>
          <ac:spMkLst>
            <pc:docMk/>
            <pc:sldMk cId="1564026505" sldId="3424"/>
            <ac:spMk id="2" creationId="{5166AF4C-934A-4A79-A181-04C994CB0920}"/>
          </ac:spMkLst>
        </pc:spChg>
      </pc:sldChg>
      <pc:sldChg chg="modSp modNotesTx">
        <pc:chgData name="Chad Green" userId="facc6e1673449575" providerId="LiveId" clId="{D5EADCDE-22B2-4DAE-B3D8-635261CE81DA}" dt="2019-09-04T19:18:34.389" v="157" actId="20577"/>
        <pc:sldMkLst>
          <pc:docMk/>
          <pc:sldMk cId="2563848550" sldId="3425"/>
        </pc:sldMkLst>
        <pc:spChg chg="mod">
          <ac:chgData name="Chad Green" userId="facc6e1673449575" providerId="LiveId" clId="{D5EADCDE-22B2-4DAE-B3D8-635261CE81DA}" dt="2019-09-04T19:18:13.840" v="155"/>
          <ac:spMkLst>
            <pc:docMk/>
            <pc:sldMk cId="2563848550" sldId="3425"/>
            <ac:spMk id="2" creationId="{5166AF4C-934A-4A79-A181-04C994CB0920}"/>
          </ac:spMkLst>
        </pc:spChg>
      </pc:sldChg>
      <pc:sldChg chg="addSp modSp modAnim modNotesTx">
        <pc:chgData name="Chad Green" userId="facc6e1673449575" providerId="LiveId" clId="{D5EADCDE-22B2-4DAE-B3D8-635261CE81DA}" dt="2019-09-04T19:20:44.018" v="181"/>
        <pc:sldMkLst>
          <pc:docMk/>
          <pc:sldMk cId="3152899299" sldId="3426"/>
        </pc:sldMkLst>
        <pc:spChg chg="mod">
          <ac:chgData name="Chad Green" userId="facc6e1673449575" providerId="LiveId" clId="{D5EADCDE-22B2-4DAE-B3D8-635261CE81DA}" dt="2019-09-04T19:19:12.520" v="171"/>
          <ac:spMkLst>
            <pc:docMk/>
            <pc:sldMk cId="3152899299" sldId="3426"/>
            <ac:spMk id="2" creationId="{5166AF4C-934A-4A79-A181-04C994CB0920}"/>
          </ac:spMkLst>
        </pc:spChg>
        <pc:spChg chg="add mod">
          <ac:chgData name="Chad Green" userId="facc6e1673449575" providerId="LiveId" clId="{D5EADCDE-22B2-4DAE-B3D8-635261CE81DA}" dt="2019-09-04T19:20:30.712" v="180" actId="403"/>
          <ac:spMkLst>
            <pc:docMk/>
            <pc:sldMk cId="3152899299" sldId="3426"/>
            <ac:spMk id="5" creationId="{8968968F-0B76-4573-9E8A-F77913D0E817}"/>
          </ac:spMkLst>
        </pc:spChg>
      </pc:sldChg>
      <pc:sldChg chg="modSp modAnim modNotesTx">
        <pc:chgData name="Chad Green" userId="facc6e1673449575" providerId="LiveId" clId="{D5EADCDE-22B2-4DAE-B3D8-635261CE81DA}" dt="2019-09-04T19:22:05.467" v="201" actId="20577"/>
        <pc:sldMkLst>
          <pc:docMk/>
          <pc:sldMk cId="2412302444" sldId="3427"/>
        </pc:sldMkLst>
        <pc:spChg chg="mod">
          <ac:chgData name="Chad Green" userId="facc6e1673449575" providerId="LiveId" clId="{D5EADCDE-22B2-4DAE-B3D8-635261CE81DA}" dt="2019-09-04T19:21:38.076" v="199"/>
          <ac:spMkLst>
            <pc:docMk/>
            <pc:sldMk cId="2412302444" sldId="3427"/>
            <ac:spMk id="2" creationId="{5166AF4C-934A-4A79-A181-04C994CB0920}"/>
          </ac:spMkLst>
        </pc:spChg>
      </pc:sldChg>
      <pc:sldChg chg="modSp modNotesTx">
        <pc:chgData name="Chad Green" userId="facc6e1673449575" providerId="LiveId" clId="{D5EADCDE-22B2-4DAE-B3D8-635261CE81DA}" dt="2019-09-04T19:27:37.098" v="230" actId="20577"/>
        <pc:sldMkLst>
          <pc:docMk/>
          <pc:sldMk cId="170657283" sldId="3428"/>
        </pc:sldMkLst>
        <pc:spChg chg="mod">
          <ac:chgData name="Chad Green" userId="facc6e1673449575" providerId="LiveId" clId="{D5EADCDE-22B2-4DAE-B3D8-635261CE81DA}" dt="2019-09-04T19:27:30.164" v="229" actId="20577"/>
          <ac:spMkLst>
            <pc:docMk/>
            <pc:sldMk cId="170657283" sldId="3428"/>
            <ac:spMk id="2" creationId="{5166AF4C-934A-4A79-A181-04C994CB0920}"/>
          </ac:spMkLst>
        </pc:spChg>
      </pc:sldChg>
      <pc:sldChg chg="modSp modAnim modNotesTx">
        <pc:chgData name="Chad Green" userId="facc6e1673449575" providerId="LiveId" clId="{D5EADCDE-22B2-4DAE-B3D8-635261CE81DA}" dt="2019-09-04T19:28:50.637" v="232" actId="20577"/>
        <pc:sldMkLst>
          <pc:docMk/>
          <pc:sldMk cId="44598008" sldId="3429"/>
        </pc:sldMkLst>
        <pc:spChg chg="mod">
          <ac:chgData name="Chad Green" userId="facc6e1673449575" providerId="LiveId" clId="{D5EADCDE-22B2-4DAE-B3D8-635261CE81DA}" dt="2019-09-04T19:23:54.745" v="228"/>
          <ac:spMkLst>
            <pc:docMk/>
            <pc:sldMk cId="44598008" sldId="3429"/>
            <ac:spMk id="2" creationId="{5166AF4C-934A-4A79-A181-04C994CB0920}"/>
          </ac:spMkLst>
        </pc:spChg>
      </pc:sldChg>
      <pc:sldChg chg="modSp modNotesTx">
        <pc:chgData name="Chad Green" userId="facc6e1673449575" providerId="LiveId" clId="{D5EADCDE-22B2-4DAE-B3D8-635261CE81DA}" dt="2019-09-04T19:30:28.813" v="240" actId="20577"/>
        <pc:sldMkLst>
          <pc:docMk/>
          <pc:sldMk cId="2290794990" sldId="3430"/>
        </pc:sldMkLst>
        <pc:spChg chg="mod">
          <ac:chgData name="Chad Green" userId="facc6e1673449575" providerId="LiveId" clId="{D5EADCDE-22B2-4DAE-B3D8-635261CE81DA}" dt="2019-09-04T19:30:13.093" v="238"/>
          <ac:spMkLst>
            <pc:docMk/>
            <pc:sldMk cId="2290794990" sldId="3430"/>
            <ac:spMk id="2" creationId="{5166AF4C-934A-4A79-A181-04C994CB0920}"/>
          </ac:spMkLst>
        </pc:spChg>
      </pc:sldChg>
      <pc:sldChg chg="modSp modNotesTx">
        <pc:chgData name="Chad Green" userId="facc6e1673449575" providerId="LiveId" clId="{D5EADCDE-22B2-4DAE-B3D8-635261CE81DA}" dt="2019-09-04T19:31:19.173" v="252" actId="20577"/>
        <pc:sldMkLst>
          <pc:docMk/>
          <pc:sldMk cId="4256569154" sldId="3431"/>
        </pc:sldMkLst>
        <pc:spChg chg="mod">
          <ac:chgData name="Chad Green" userId="facc6e1673449575" providerId="LiveId" clId="{D5EADCDE-22B2-4DAE-B3D8-635261CE81DA}" dt="2019-09-04T19:31:07.697" v="250"/>
          <ac:spMkLst>
            <pc:docMk/>
            <pc:sldMk cId="4256569154" sldId="3431"/>
            <ac:spMk id="2" creationId="{5166AF4C-934A-4A79-A181-04C994CB0920}"/>
          </ac:spMkLst>
        </pc:spChg>
      </pc:sldChg>
      <pc:sldChg chg="modSp modAnim modNotesTx">
        <pc:chgData name="Chad Green" userId="facc6e1673449575" providerId="LiveId" clId="{D5EADCDE-22B2-4DAE-B3D8-635261CE81DA}" dt="2019-09-04T19:33:22.118" v="262"/>
        <pc:sldMkLst>
          <pc:docMk/>
          <pc:sldMk cId="1829738303" sldId="3432"/>
        </pc:sldMkLst>
        <pc:spChg chg="mod">
          <ac:chgData name="Chad Green" userId="facc6e1673449575" providerId="LiveId" clId="{D5EADCDE-22B2-4DAE-B3D8-635261CE81DA}" dt="2019-09-04T19:33:20.737" v="261"/>
          <ac:spMkLst>
            <pc:docMk/>
            <pc:sldMk cId="1829738303" sldId="3432"/>
            <ac:spMk id="2" creationId="{5166AF4C-934A-4A79-A181-04C994CB0920}"/>
          </ac:spMkLst>
        </pc:spChg>
      </pc:sldChg>
      <pc:sldChg chg="modSp">
        <pc:chgData name="Chad Green" userId="facc6e1673449575" providerId="LiveId" clId="{D5EADCDE-22B2-4DAE-B3D8-635261CE81DA}" dt="2019-09-04T19:33:36.355" v="266"/>
        <pc:sldMkLst>
          <pc:docMk/>
          <pc:sldMk cId="3362774609" sldId="3435"/>
        </pc:sldMkLst>
        <pc:spChg chg="mod">
          <ac:chgData name="Chad Green" userId="facc6e1673449575" providerId="LiveId" clId="{D5EADCDE-22B2-4DAE-B3D8-635261CE81DA}" dt="2019-09-04T19:33:36.355" v="266"/>
          <ac:spMkLst>
            <pc:docMk/>
            <pc:sldMk cId="3362774609" sldId="3435"/>
            <ac:spMk id="2" creationId="{5166AF4C-934A-4A79-A181-04C994CB0920}"/>
          </ac:spMkLst>
        </pc:spChg>
      </pc:sldChg>
      <pc:sldChg chg="del">
        <pc:chgData name="Chad Green" userId="facc6e1673449575" providerId="LiveId" clId="{D5EADCDE-22B2-4DAE-B3D8-635261CE81DA}" dt="2019-09-05T11:54:00.080" v="313" actId="2696"/>
        <pc:sldMkLst>
          <pc:docMk/>
          <pc:sldMk cId="2282190375" sldId="3438"/>
        </pc:sldMkLst>
      </pc:sldChg>
      <pc:sldChg chg="modTransition">
        <pc:chgData name="Chad Green" userId="facc6e1673449575" providerId="LiveId" clId="{D5EADCDE-22B2-4DAE-B3D8-635261CE81DA}" dt="2019-09-05T12:34:17.788" v="314"/>
        <pc:sldMkLst>
          <pc:docMk/>
          <pc:sldMk cId="613261884" sldId="3451"/>
        </pc:sldMkLst>
      </pc:sldChg>
      <pc:sldChg chg="modTransition">
        <pc:chgData name="Chad Green" userId="facc6e1673449575" providerId="LiveId" clId="{D5EADCDE-22B2-4DAE-B3D8-635261CE81DA}" dt="2019-09-05T12:34:17.788" v="314"/>
        <pc:sldMkLst>
          <pc:docMk/>
          <pc:sldMk cId="3827151470" sldId="3452"/>
        </pc:sldMkLst>
      </pc:sldChg>
      <pc:sldChg chg="modSp">
        <pc:chgData name="Chad Green" userId="facc6e1673449575" providerId="LiveId" clId="{D5EADCDE-22B2-4DAE-B3D8-635261CE81DA}" dt="2019-09-05T12:49:45.342" v="377" actId="122"/>
        <pc:sldMkLst>
          <pc:docMk/>
          <pc:sldMk cId="188532796" sldId="3455"/>
        </pc:sldMkLst>
        <pc:spChg chg="mod">
          <ac:chgData name="Chad Green" userId="facc6e1673449575" providerId="LiveId" clId="{D5EADCDE-22B2-4DAE-B3D8-635261CE81DA}" dt="2019-09-05T12:49:36.369" v="376" actId="1036"/>
          <ac:spMkLst>
            <pc:docMk/>
            <pc:sldMk cId="188532796" sldId="3455"/>
            <ac:spMk id="2" creationId="{BC893939-7FB4-463C-B1B7-662BBF30754A}"/>
          </ac:spMkLst>
        </pc:spChg>
        <pc:spChg chg="mod">
          <ac:chgData name="Chad Green" userId="facc6e1673449575" providerId="LiveId" clId="{D5EADCDE-22B2-4DAE-B3D8-635261CE81DA}" dt="2019-09-05T12:49:36.369" v="376" actId="1036"/>
          <ac:spMkLst>
            <pc:docMk/>
            <pc:sldMk cId="188532796" sldId="3455"/>
            <ac:spMk id="5" creationId="{640FA367-D507-49C9-934A-473AE33A3DE7}"/>
          </ac:spMkLst>
        </pc:spChg>
        <pc:spChg chg="mod">
          <ac:chgData name="Chad Green" userId="facc6e1673449575" providerId="LiveId" clId="{D5EADCDE-22B2-4DAE-B3D8-635261CE81DA}" dt="2019-09-05T12:49:36.369" v="376" actId="1036"/>
          <ac:spMkLst>
            <pc:docMk/>
            <pc:sldMk cId="188532796" sldId="3455"/>
            <ac:spMk id="6" creationId="{A23F0B3E-D46B-4D6E-ADFB-31F0FA4571B8}"/>
          </ac:spMkLst>
        </pc:spChg>
        <pc:spChg chg="mod">
          <ac:chgData name="Chad Green" userId="facc6e1673449575" providerId="LiveId" clId="{D5EADCDE-22B2-4DAE-B3D8-635261CE81DA}" dt="2019-09-05T12:49:36.369" v="376" actId="1036"/>
          <ac:spMkLst>
            <pc:docMk/>
            <pc:sldMk cId="188532796" sldId="3455"/>
            <ac:spMk id="7" creationId="{D040BA17-11A1-4E7D-9FC2-E8FD069E386D}"/>
          </ac:spMkLst>
        </pc:spChg>
        <pc:spChg chg="mod">
          <ac:chgData name="Chad Green" userId="facc6e1673449575" providerId="LiveId" clId="{D5EADCDE-22B2-4DAE-B3D8-635261CE81DA}" dt="2019-09-05T12:49:36.369" v="376" actId="1036"/>
          <ac:spMkLst>
            <pc:docMk/>
            <pc:sldMk cId="188532796" sldId="3455"/>
            <ac:spMk id="8" creationId="{BF7CBF48-3447-4D73-9DA5-5B5F8CAFA38B}"/>
          </ac:spMkLst>
        </pc:spChg>
        <pc:spChg chg="mod">
          <ac:chgData name="Chad Green" userId="facc6e1673449575" providerId="LiveId" clId="{D5EADCDE-22B2-4DAE-B3D8-635261CE81DA}" dt="2019-09-05T12:49:36.369" v="376" actId="1036"/>
          <ac:spMkLst>
            <pc:docMk/>
            <pc:sldMk cId="188532796" sldId="3455"/>
            <ac:spMk id="9" creationId="{AC834778-1C60-42AF-988B-815B8E0B87E6}"/>
          </ac:spMkLst>
        </pc:spChg>
        <pc:spChg chg="mod">
          <ac:chgData name="Chad Green" userId="facc6e1673449575" providerId="LiveId" clId="{D5EADCDE-22B2-4DAE-B3D8-635261CE81DA}" dt="2019-09-05T12:49:45.342" v="377" actId="122"/>
          <ac:spMkLst>
            <pc:docMk/>
            <pc:sldMk cId="188532796" sldId="3455"/>
            <ac:spMk id="10" creationId="{42670CF7-9560-4AE5-8AB7-BBE2FE402D01}"/>
          </ac:spMkLst>
        </pc:spChg>
      </pc:sldChg>
      <pc:sldChg chg="modTransition">
        <pc:chgData name="Chad Green" userId="facc6e1673449575" providerId="LiveId" clId="{D5EADCDE-22B2-4DAE-B3D8-635261CE81DA}" dt="2019-09-05T16:23:29.148" v="425"/>
        <pc:sldMkLst>
          <pc:docMk/>
          <pc:sldMk cId="2536581788" sldId="3466"/>
        </pc:sldMkLst>
      </pc:sldChg>
      <pc:sldChg chg="modTransition">
        <pc:chgData name="Chad Green" userId="facc6e1673449575" providerId="LiveId" clId="{D5EADCDE-22B2-4DAE-B3D8-635261CE81DA}" dt="2019-09-05T16:23:29.148" v="425"/>
        <pc:sldMkLst>
          <pc:docMk/>
          <pc:sldMk cId="4286734664" sldId="3467"/>
        </pc:sldMkLst>
      </pc:sldChg>
      <pc:sldChg chg="modTransition">
        <pc:chgData name="Chad Green" userId="facc6e1673449575" providerId="LiveId" clId="{D5EADCDE-22B2-4DAE-B3D8-635261CE81DA}" dt="2019-09-05T16:23:29.148" v="425"/>
        <pc:sldMkLst>
          <pc:docMk/>
          <pc:sldMk cId="884356396" sldId="3468"/>
        </pc:sldMkLst>
      </pc:sldChg>
      <pc:sldChg chg="modTransition">
        <pc:chgData name="Chad Green" userId="facc6e1673449575" providerId="LiveId" clId="{D5EADCDE-22B2-4DAE-B3D8-635261CE81DA}" dt="2019-09-05T16:23:36.566" v="426"/>
        <pc:sldMkLst>
          <pc:docMk/>
          <pc:sldMk cId="2124319190" sldId="3469"/>
        </pc:sldMkLst>
      </pc:sldChg>
      <pc:sldChg chg="modTransition">
        <pc:chgData name="Chad Green" userId="facc6e1673449575" providerId="LiveId" clId="{D5EADCDE-22B2-4DAE-B3D8-635261CE81DA}" dt="2019-09-05T16:23:58.087" v="427"/>
        <pc:sldMkLst>
          <pc:docMk/>
          <pc:sldMk cId="260480028" sldId="3473"/>
        </pc:sldMkLst>
      </pc:sldChg>
      <pc:sldChg chg="modTransition">
        <pc:chgData name="Chad Green" userId="facc6e1673449575" providerId="LiveId" clId="{D5EADCDE-22B2-4DAE-B3D8-635261CE81DA}" dt="2019-09-05T16:23:58.087" v="427"/>
        <pc:sldMkLst>
          <pc:docMk/>
          <pc:sldMk cId="3364907705" sldId="3474"/>
        </pc:sldMkLst>
      </pc:sldChg>
      <pc:sldChg chg="modTransition">
        <pc:chgData name="Chad Green" userId="facc6e1673449575" providerId="LiveId" clId="{D5EADCDE-22B2-4DAE-B3D8-635261CE81DA}" dt="2019-09-05T16:23:58.087" v="427"/>
        <pc:sldMkLst>
          <pc:docMk/>
          <pc:sldMk cId="2207490562" sldId="3475"/>
        </pc:sldMkLst>
      </pc:sldChg>
      <pc:sldChg chg="modTransition">
        <pc:chgData name="Chad Green" userId="facc6e1673449575" providerId="LiveId" clId="{D5EADCDE-22B2-4DAE-B3D8-635261CE81DA}" dt="2019-09-05T16:23:58.087" v="427"/>
        <pc:sldMkLst>
          <pc:docMk/>
          <pc:sldMk cId="889303775" sldId="3476"/>
        </pc:sldMkLst>
      </pc:sldChg>
      <pc:sldChg chg="modTransition">
        <pc:chgData name="Chad Green" userId="facc6e1673449575" providerId="LiveId" clId="{D5EADCDE-22B2-4DAE-B3D8-635261CE81DA}" dt="2019-09-05T16:23:58.087" v="427"/>
        <pc:sldMkLst>
          <pc:docMk/>
          <pc:sldMk cId="1740960022" sldId="3477"/>
        </pc:sldMkLst>
      </pc:sldChg>
      <pc:sldChg chg="modTransition">
        <pc:chgData name="Chad Green" userId="facc6e1673449575" providerId="LiveId" clId="{D5EADCDE-22B2-4DAE-B3D8-635261CE81DA}" dt="2019-09-05T12:34:17.788" v="314"/>
        <pc:sldMkLst>
          <pc:docMk/>
          <pc:sldMk cId="4223253234" sldId="3535"/>
        </pc:sldMkLst>
      </pc:sldChg>
      <pc:sldChg chg="addSp modSp add ord">
        <pc:chgData name="Chad Green" userId="facc6e1673449575" providerId="LiveId" clId="{D5EADCDE-22B2-4DAE-B3D8-635261CE81DA}" dt="2019-09-05T14:19:03.426" v="424" actId="20577"/>
        <pc:sldMkLst>
          <pc:docMk/>
          <pc:sldMk cId="85203851" sldId="3540"/>
        </pc:sldMkLst>
        <pc:spChg chg="add mod">
          <ac:chgData name="Chad Green" userId="facc6e1673449575" providerId="LiveId" clId="{D5EADCDE-22B2-4DAE-B3D8-635261CE81DA}" dt="2019-09-05T14:19:03.426" v="424" actId="20577"/>
          <ac:spMkLst>
            <pc:docMk/>
            <pc:sldMk cId="85203851" sldId="3540"/>
            <ac:spMk id="2" creationId="{B8E2F955-9BD8-47CE-B375-DD4AC77063A3}"/>
          </ac:spMkLst>
        </pc:spChg>
      </pc:sldChg>
    </pc:docChg>
  </pc:docChgLst>
  <pc:docChgLst>
    <pc:chgData name="Chad Green" userId="facc6e1673449575" providerId="LiveId" clId="{D9E7D389-0C8C-49EB-8196-32D7C04BB50E}"/>
    <pc:docChg chg="undo custSel addSld delSld modSld sldOrd modMainMaster modSection">
      <pc:chgData name="Chad Green" userId="facc6e1673449575" providerId="LiveId" clId="{D9E7D389-0C8C-49EB-8196-32D7C04BB50E}" dt="2019-09-04T20:49:58.834" v="1801" actId="2696"/>
      <pc:docMkLst>
        <pc:docMk/>
      </pc:docMkLst>
      <pc:sldChg chg="modSp modTransition">
        <pc:chgData name="Chad Green" userId="facc6e1673449575" providerId="LiveId" clId="{D9E7D389-0C8C-49EB-8196-32D7C04BB50E}" dt="2019-09-04T16:22:01.151" v="72"/>
        <pc:sldMkLst>
          <pc:docMk/>
          <pc:sldMk cId="2402071613" sldId="3219"/>
        </pc:sldMkLst>
        <pc:spChg chg="mod">
          <ac:chgData name="Chad Green" userId="facc6e1673449575" providerId="LiveId" clId="{D9E7D389-0C8C-49EB-8196-32D7C04BB50E}" dt="2019-09-04T03:47:34.143" v="40" actId="1076"/>
          <ac:spMkLst>
            <pc:docMk/>
            <pc:sldMk cId="2402071613" sldId="3219"/>
            <ac:spMk id="4" creationId="{5CBF0405-92CB-427B-9F55-6841102F85D6}"/>
          </ac:spMkLst>
        </pc:spChg>
        <pc:spChg chg="mod">
          <ac:chgData name="Chad Green" userId="facc6e1673449575" providerId="LiveId" clId="{D9E7D389-0C8C-49EB-8196-32D7C04BB50E}" dt="2019-09-04T03:46:57.852" v="39" actId="20577"/>
          <ac:spMkLst>
            <pc:docMk/>
            <pc:sldMk cId="2402071613" sldId="3219"/>
            <ac:spMk id="5" creationId="{7CF30079-B990-4530-9BB8-C8D933AD70E3}"/>
          </ac:spMkLst>
        </pc:spChg>
      </pc:sldChg>
      <pc:sldChg chg="ord modTransition">
        <pc:chgData name="Chad Green" userId="facc6e1673449575" providerId="LiveId" clId="{D9E7D389-0C8C-49EB-8196-32D7C04BB50E}" dt="2019-09-04T16:22:01.151" v="72"/>
        <pc:sldMkLst>
          <pc:docMk/>
          <pc:sldMk cId="2826752590" sldId="3320"/>
        </pc:sldMkLst>
      </pc:sldChg>
      <pc:sldChg chg="modTransition">
        <pc:chgData name="Chad Green" userId="facc6e1673449575" providerId="LiveId" clId="{D9E7D389-0C8C-49EB-8196-32D7C04BB50E}" dt="2019-09-04T16:22:01.151" v="72"/>
        <pc:sldMkLst>
          <pc:docMk/>
          <pc:sldMk cId="2700457852" sldId="3321"/>
        </pc:sldMkLst>
      </pc:sldChg>
      <pc:sldChg chg="addSp modSp modTransition">
        <pc:chgData name="Chad Green" userId="facc6e1673449575" providerId="LiveId" clId="{D9E7D389-0C8C-49EB-8196-32D7C04BB50E}" dt="2019-09-04T17:37:01.785" v="1609" actId="1036"/>
        <pc:sldMkLst>
          <pc:docMk/>
          <pc:sldMk cId="2095958247" sldId="3322"/>
        </pc:sldMkLst>
        <pc:spChg chg="mod">
          <ac:chgData name="Chad Green" userId="facc6e1673449575" providerId="LiveId" clId="{D9E7D389-0C8C-49EB-8196-32D7C04BB50E}" dt="2019-09-04T17:37:01.785" v="1609" actId="1036"/>
          <ac:spMkLst>
            <pc:docMk/>
            <pc:sldMk cId="2095958247" sldId="3322"/>
            <ac:spMk id="5" creationId="{FBBE5EAC-AC34-46EE-A273-22E7C0B9FCB2}"/>
          </ac:spMkLst>
        </pc:spChg>
        <pc:spChg chg="mod">
          <ac:chgData name="Chad Green" userId="facc6e1673449575" providerId="LiveId" clId="{D9E7D389-0C8C-49EB-8196-32D7C04BB50E}" dt="2019-09-04T17:37:01.785" v="1609" actId="1036"/>
          <ac:spMkLst>
            <pc:docMk/>
            <pc:sldMk cId="2095958247" sldId="3322"/>
            <ac:spMk id="6" creationId="{66AC58E1-967A-49F2-B197-F05B56FF15B8}"/>
          </ac:spMkLst>
        </pc:spChg>
        <pc:spChg chg="mod">
          <ac:chgData name="Chad Green" userId="facc6e1673449575" providerId="LiveId" clId="{D9E7D389-0C8C-49EB-8196-32D7C04BB50E}" dt="2019-09-04T17:37:01.785" v="1609" actId="1036"/>
          <ac:spMkLst>
            <pc:docMk/>
            <pc:sldMk cId="2095958247" sldId="3322"/>
            <ac:spMk id="7" creationId="{F5B68EC1-8417-4A23-BA91-7CDD8E9515C8}"/>
          </ac:spMkLst>
        </pc:spChg>
        <pc:picChg chg="add mod">
          <ac:chgData name="Chad Green" userId="facc6e1673449575" providerId="LiveId" clId="{D9E7D389-0C8C-49EB-8196-32D7C04BB50E}" dt="2019-09-04T17:37:01.785" v="1609" actId="1036"/>
          <ac:picMkLst>
            <pc:docMk/>
            <pc:sldMk cId="2095958247" sldId="3322"/>
            <ac:picMk id="3" creationId="{45A80189-2355-4ACF-BFFA-355E5B073436}"/>
          </ac:picMkLst>
        </pc:picChg>
      </pc:sldChg>
      <pc:sldChg chg="modTransition">
        <pc:chgData name="Chad Green" userId="facc6e1673449575" providerId="LiveId" clId="{D9E7D389-0C8C-49EB-8196-32D7C04BB50E}" dt="2019-09-04T16:22:01.151" v="72"/>
        <pc:sldMkLst>
          <pc:docMk/>
          <pc:sldMk cId="1497702978" sldId="3323"/>
        </pc:sldMkLst>
      </pc:sldChg>
      <pc:sldChg chg="modTransition">
        <pc:chgData name="Chad Green" userId="facc6e1673449575" providerId="LiveId" clId="{D9E7D389-0C8C-49EB-8196-32D7C04BB50E}" dt="2019-09-04T16:22:01.151" v="72"/>
        <pc:sldMkLst>
          <pc:docMk/>
          <pc:sldMk cId="3170522393" sldId="3324"/>
        </pc:sldMkLst>
      </pc:sldChg>
      <pc:sldChg chg="modTransition">
        <pc:chgData name="Chad Green" userId="facc6e1673449575" providerId="LiveId" clId="{D9E7D389-0C8C-49EB-8196-32D7C04BB50E}" dt="2019-09-04T16:22:01.151" v="72"/>
        <pc:sldMkLst>
          <pc:docMk/>
          <pc:sldMk cId="3108715102" sldId="3329"/>
        </pc:sldMkLst>
      </pc:sldChg>
      <pc:sldChg chg="modTransition">
        <pc:chgData name="Chad Green" userId="facc6e1673449575" providerId="LiveId" clId="{D9E7D389-0C8C-49EB-8196-32D7C04BB50E}" dt="2019-09-04T16:22:01.151" v="72"/>
        <pc:sldMkLst>
          <pc:docMk/>
          <pc:sldMk cId="2117077495" sldId="3330"/>
        </pc:sldMkLst>
      </pc:sldChg>
      <pc:sldChg chg="modTransition">
        <pc:chgData name="Chad Green" userId="facc6e1673449575" providerId="LiveId" clId="{D9E7D389-0C8C-49EB-8196-32D7C04BB50E}" dt="2019-09-04T16:22:01.151" v="72"/>
        <pc:sldMkLst>
          <pc:docMk/>
          <pc:sldMk cId="854934973" sldId="3331"/>
        </pc:sldMkLst>
      </pc:sldChg>
      <pc:sldChg chg="modTransition">
        <pc:chgData name="Chad Green" userId="facc6e1673449575" providerId="LiveId" clId="{D9E7D389-0C8C-49EB-8196-32D7C04BB50E}" dt="2019-09-04T16:22:01.151" v="72"/>
        <pc:sldMkLst>
          <pc:docMk/>
          <pc:sldMk cId="681985697" sldId="3332"/>
        </pc:sldMkLst>
      </pc:sldChg>
      <pc:sldChg chg="addSp delSp modSp modTransition delAnim modAnim modNotesTx">
        <pc:chgData name="Chad Green" userId="facc6e1673449575" providerId="LiveId" clId="{D9E7D389-0C8C-49EB-8196-32D7C04BB50E}" dt="2019-09-04T16:42:40.141" v="179" actId="20577"/>
        <pc:sldMkLst>
          <pc:docMk/>
          <pc:sldMk cId="799127239" sldId="3333"/>
        </pc:sldMkLst>
        <pc:spChg chg="mod">
          <ac:chgData name="Chad Green" userId="facc6e1673449575" providerId="LiveId" clId="{D9E7D389-0C8C-49EB-8196-32D7C04BB50E}" dt="2019-09-04T16:32:33.330" v="97"/>
          <ac:spMkLst>
            <pc:docMk/>
            <pc:sldMk cId="799127239" sldId="3333"/>
            <ac:spMk id="2" creationId="{D8819B18-0F79-4AD0-B1C9-7D4EA7756652}"/>
          </ac:spMkLst>
        </pc:spChg>
        <pc:spChg chg="del">
          <ac:chgData name="Chad Green" userId="facc6e1673449575" providerId="LiveId" clId="{D9E7D389-0C8C-49EB-8196-32D7C04BB50E}" dt="2019-09-04T16:22:14.281" v="73" actId="478"/>
          <ac:spMkLst>
            <pc:docMk/>
            <pc:sldMk cId="799127239" sldId="3333"/>
            <ac:spMk id="3" creationId="{1689BBEE-2586-47BE-9531-6C1E4D6D1AAB}"/>
          </ac:spMkLst>
        </pc:spChg>
        <pc:spChg chg="add del mod">
          <ac:chgData name="Chad Green" userId="facc6e1673449575" providerId="LiveId" clId="{D9E7D389-0C8C-49EB-8196-32D7C04BB50E}" dt="2019-09-04T16:26:06.174" v="90" actId="478"/>
          <ac:spMkLst>
            <pc:docMk/>
            <pc:sldMk cId="799127239" sldId="3333"/>
            <ac:spMk id="6" creationId="{08A596EA-0080-4225-B883-D5A771AC1D94}"/>
          </ac:spMkLst>
        </pc:spChg>
        <pc:picChg chg="add del mod">
          <ac:chgData name="Chad Green" userId="facc6e1673449575" providerId="LiveId" clId="{D9E7D389-0C8C-49EB-8196-32D7C04BB50E}" dt="2019-09-04T16:30:58.988" v="93" actId="478"/>
          <ac:picMkLst>
            <pc:docMk/>
            <pc:sldMk cId="799127239" sldId="3333"/>
            <ac:picMk id="5" creationId="{B6E3D80D-46A0-49A5-A3D8-CDD2890B0B48}"/>
          </ac:picMkLst>
        </pc:picChg>
        <pc:picChg chg="add del mod">
          <ac:chgData name="Chad Green" userId="facc6e1673449575" providerId="LiveId" clId="{D9E7D389-0C8C-49EB-8196-32D7C04BB50E}" dt="2019-09-04T16:30:57.628" v="92" actId="478"/>
          <ac:picMkLst>
            <pc:docMk/>
            <pc:sldMk cId="799127239" sldId="3333"/>
            <ac:picMk id="8" creationId="{96A11918-3826-404D-9ED8-43D8E1877C78}"/>
          </ac:picMkLst>
        </pc:picChg>
        <pc:picChg chg="add mod">
          <ac:chgData name="Chad Green" userId="facc6e1673449575" providerId="LiveId" clId="{D9E7D389-0C8C-49EB-8196-32D7C04BB50E}" dt="2019-09-04T16:35:02.504" v="110" actId="14826"/>
          <ac:picMkLst>
            <pc:docMk/>
            <pc:sldMk cId="799127239" sldId="3333"/>
            <ac:picMk id="10" creationId="{814C4A12-140E-4A50-8562-AF637F8FAD4E}"/>
          </ac:picMkLst>
        </pc:picChg>
      </pc:sldChg>
      <pc:sldChg chg="modTransition">
        <pc:chgData name="Chad Green" userId="facc6e1673449575" providerId="LiveId" clId="{D9E7D389-0C8C-49EB-8196-32D7C04BB50E}" dt="2019-09-04T16:22:01.151" v="72"/>
        <pc:sldMkLst>
          <pc:docMk/>
          <pc:sldMk cId="3376535894" sldId="3334"/>
        </pc:sldMkLst>
      </pc:sldChg>
      <pc:sldChg chg="modTransition">
        <pc:chgData name="Chad Green" userId="facc6e1673449575" providerId="LiveId" clId="{D9E7D389-0C8C-49EB-8196-32D7C04BB50E}" dt="2019-09-04T16:22:01.151" v="72"/>
        <pc:sldMkLst>
          <pc:docMk/>
          <pc:sldMk cId="1643539493" sldId="3335"/>
        </pc:sldMkLst>
      </pc:sldChg>
      <pc:sldChg chg="modTransition">
        <pc:chgData name="Chad Green" userId="facc6e1673449575" providerId="LiveId" clId="{D9E7D389-0C8C-49EB-8196-32D7C04BB50E}" dt="2019-09-04T16:22:01.151" v="72"/>
        <pc:sldMkLst>
          <pc:docMk/>
          <pc:sldMk cId="2372454279" sldId="3336"/>
        </pc:sldMkLst>
      </pc:sldChg>
      <pc:sldChg chg="modTransition">
        <pc:chgData name="Chad Green" userId="facc6e1673449575" providerId="LiveId" clId="{D9E7D389-0C8C-49EB-8196-32D7C04BB50E}" dt="2019-09-04T16:22:01.151" v="72"/>
        <pc:sldMkLst>
          <pc:docMk/>
          <pc:sldMk cId="2821899663" sldId="3337"/>
        </pc:sldMkLst>
      </pc:sldChg>
      <pc:sldChg chg="modTransition">
        <pc:chgData name="Chad Green" userId="facc6e1673449575" providerId="LiveId" clId="{D9E7D389-0C8C-49EB-8196-32D7C04BB50E}" dt="2019-09-04T16:22:01.151" v="72"/>
        <pc:sldMkLst>
          <pc:docMk/>
          <pc:sldMk cId="4027331431" sldId="3338"/>
        </pc:sldMkLst>
      </pc:sldChg>
      <pc:sldChg chg="modTransition">
        <pc:chgData name="Chad Green" userId="facc6e1673449575" providerId="LiveId" clId="{D9E7D389-0C8C-49EB-8196-32D7C04BB50E}" dt="2019-09-04T16:22:01.151" v="72"/>
        <pc:sldMkLst>
          <pc:docMk/>
          <pc:sldMk cId="651284954" sldId="3339"/>
        </pc:sldMkLst>
      </pc:sldChg>
      <pc:sldChg chg="modTransition">
        <pc:chgData name="Chad Green" userId="facc6e1673449575" providerId="LiveId" clId="{D9E7D389-0C8C-49EB-8196-32D7C04BB50E}" dt="2019-09-04T16:22:01.151" v="72"/>
        <pc:sldMkLst>
          <pc:docMk/>
          <pc:sldMk cId="2206384318" sldId="3340"/>
        </pc:sldMkLst>
      </pc:sldChg>
      <pc:sldChg chg="modTransition">
        <pc:chgData name="Chad Green" userId="facc6e1673449575" providerId="LiveId" clId="{D9E7D389-0C8C-49EB-8196-32D7C04BB50E}" dt="2019-09-04T16:22:01.151" v="72"/>
        <pc:sldMkLst>
          <pc:docMk/>
          <pc:sldMk cId="3668213669" sldId="3341"/>
        </pc:sldMkLst>
      </pc:sldChg>
      <pc:sldChg chg="modTransition">
        <pc:chgData name="Chad Green" userId="facc6e1673449575" providerId="LiveId" clId="{D9E7D389-0C8C-49EB-8196-32D7C04BB50E}" dt="2019-09-04T16:22:01.151" v="72"/>
        <pc:sldMkLst>
          <pc:docMk/>
          <pc:sldMk cId="4037232599" sldId="3342"/>
        </pc:sldMkLst>
      </pc:sldChg>
      <pc:sldChg chg="modTransition">
        <pc:chgData name="Chad Green" userId="facc6e1673449575" providerId="LiveId" clId="{D9E7D389-0C8C-49EB-8196-32D7C04BB50E}" dt="2019-09-04T16:22:01.151" v="72"/>
        <pc:sldMkLst>
          <pc:docMk/>
          <pc:sldMk cId="149240274" sldId="3343"/>
        </pc:sldMkLst>
      </pc:sldChg>
      <pc:sldChg chg="modTransition">
        <pc:chgData name="Chad Green" userId="facc6e1673449575" providerId="LiveId" clId="{D9E7D389-0C8C-49EB-8196-32D7C04BB50E}" dt="2019-09-04T16:22:01.151" v="72"/>
        <pc:sldMkLst>
          <pc:docMk/>
          <pc:sldMk cId="2274736841" sldId="3344"/>
        </pc:sldMkLst>
      </pc:sldChg>
      <pc:sldChg chg="modTransition">
        <pc:chgData name="Chad Green" userId="facc6e1673449575" providerId="LiveId" clId="{D9E7D389-0C8C-49EB-8196-32D7C04BB50E}" dt="2019-09-04T16:22:01.151" v="72"/>
        <pc:sldMkLst>
          <pc:docMk/>
          <pc:sldMk cId="2413615286" sldId="3345"/>
        </pc:sldMkLst>
      </pc:sldChg>
      <pc:sldChg chg="modTransition">
        <pc:chgData name="Chad Green" userId="facc6e1673449575" providerId="LiveId" clId="{D9E7D389-0C8C-49EB-8196-32D7C04BB50E}" dt="2019-09-04T16:22:01.151" v="72"/>
        <pc:sldMkLst>
          <pc:docMk/>
          <pc:sldMk cId="921283071" sldId="3346"/>
        </pc:sldMkLst>
      </pc:sldChg>
      <pc:sldChg chg="modTransition">
        <pc:chgData name="Chad Green" userId="facc6e1673449575" providerId="LiveId" clId="{D9E7D389-0C8C-49EB-8196-32D7C04BB50E}" dt="2019-09-04T16:22:01.151" v="72"/>
        <pc:sldMkLst>
          <pc:docMk/>
          <pc:sldMk cId="2942224166" sldId="3347"/>
        </pc:sldMkLst>
      </pc:sldChg>
      <pc:sldChg chg="modTransition">
        <pc:chgData name="Chad Green" userId="facc6e1673449575" providerId="LiveId" clId="{D9E7D389-0C8C-49EB-8196-32D7C04BB50E}" dt="2019-09-04T16:22:01.151" v="72"/>
        <pc:sldMkLst>
          <pc:docMk/>
          <pc:sldMk cId="681834110" sldId="3348"/>
        </pc:sldMkLst>
      </pc:sldChg>
      <pc:sldChg chg="modTransition">
        <pc:chgData name="Chad Green" userId="facc6e1673449575" providerId="LiveId" clId="{D9E7D389-0C8C-49EB-8196-32D7C04BB50E}" dt="2019-09-04T16:22:01.151" v="72"/>
        <pc:sldMkLst>
          <pc:docMk/>
          <pc:sldMk cId="1607688165" sldId="3349"/>
        </pc:sldMkLst>
      </pc:sldChg>
      <pc:sldChg chg="modTransition">
        <pc:chgData name="Chad Green" userId="facc6e1673449575" providerId="LiveId" clId="{D9E7D389-0C8C-49EB-8196-32D7C04BB50E}" dt="2019-09-04T16:22:01.151" v="72"/>
        <pc:sldMkLst>
          <pc:docMk/>
          <pc:sldMk cId="2345242476" sldId="3350"/>
        </pc:sldMkLst>
      </pc:sldChg>
      <pc:sldChg chg="modTransition">
        <pc:chgData name="Chad Green" userId="facc6e1673449575" providerId="LiveId" clId="{D9E7D389-0C8C-49EB-8196-32D7C04BB50E}" dt="2019-09-04T16:22:01.151" v="72"/>
        <pc:sldMkLst>
          <pc:docMk/>
          <pc:sldMk cId="3553709921" sldId="3352"/>
        </pc:sldMkLst>
      </pc:sldChg>
      <pc:sldChg chg="modTransition">
        <pc:chgData name="Chad Green" userId="facc6e1673449575" providerId="LiveId" clId="{D9E7D389-0C8C-49EB-8196-32D7C04BB50E}" dt="2019-09-04T16:22:01.151" v="72"/>
        <pc:sldMkLst>
          <pc:docMk/>
          <pc:sldMk cId="579806549" sldId="3353"/>
        </pc:sldMkLst>
      </pc:sldChg>
      <pc:sldChg chg="modTransition">
        <pc:chgData name="Chad Green" userId="facc6e1673449575" providerId="LiveId" clId="{D9E7D389-0C8C-49EB-8196-32D7C04BB50E}" dt="2019-09-04T16:22:01.151" v="72"/>
        <pc:sldMkLst>
          <pc:docMk/>
          <pc:sldMk cId="1455548397" sldId="3355"/>
        </pc:sldMkLst>
      </pc:sldChg>
      <pc:sldChg chg="modTransition">
        <pc:chgData name="Chad Green" userId="facc6e1673449575" providerId="LiveId" clId="{D9E7D389-0C8C-49EB-8196-32D7C04BB50E}" dt="2019-09-04T16:22:01.151" v="72"/>
        <pc:sldMkLst>
          <pc:docMk/>
          <pc:sldMk cId="2873707856" sldId="3356"/>
        </pc:sldMkLst>
      </pc:sldChg>
      <pc:sldChg chg="modTransition">
        <pc:chgData name="Chad Green" userId="facc6e1673449575" providerId="LiveId" clId="{D9E7D389-0C8C-49EB-8196-32D7C04BB50E}" dt="2019-09-04T16:22:01.151" v="72"/>
        <pc:sldMkLst>
          <pc:docMk/>
          <pc:sldMk cId="389217321" sldId="3357"/>
        </pc:sldMkLst>
      </pc:sldChg>
      <pc:sldChg chg="modTransition">
        <pc:chgData name="Chad Green" userId="facc6e1673449575" providerId="LiveId" clId="{D9E7D389-0C8C-49EB-8196-32D7C04BB50E}" dt="2019-09-04T16:22:01.151" v="72"/>
        <pc:sldMkLst>
          <pc:docMk/>
          <pc:sldMk cId="938438712" sldId="3358"/>
        </pc:sldMkLst>
      </pc:sldChg>
      <pc:sldChg chg="modTransition">
        <pc:chgData name="Chad Green" userId="facc6e1673449575" providerId="LiveId" clId="{D9E7D389-0C8C-49EB-8196-32D7C04BB50E}" dt="2019-09-04T16:22:01.151" v="72"/>
        <pc:sldMkLst>
          <pc:docMk/>
          <pc:sldMk cId="3027600228" sldId="3359"/>
        </pc:sldMkLst>
      </pc:sldChg>
      <pc:sldChg chg="modTransition">
        <pc:chgData name="Chad Green" userId="facc6e1673449575" providerId="LiveId" clId="{D9E7D389-0C8C-49EB-8196-32D7C04BB50E}" dt="2019-09-04T16:22:01.151" v="72"/>
        <pc:sldMkLst>
          <pc:docMk/>
          <pc:sldMk cId="33076945" sldId="3360"/>
        </pc:sldMkLst>
      </pc:sldChg>
      <pc:sldChg chg="modTransition">
        <pc:chgData name="Chad Green" userId="facc6e1673449575" providerId="LiveId" clId="{D9E7D389-0C8C-49EB-8196-32D7C04BB50E}" dt="2019-09-04T16:22:01.151" v="72"/>
        <pc:sldMkLst>
          <pc:docMk/>
          <pc:sldMk cId="3174434087" sldId="3361"/>
        </pc:sldMkLst>
      </pc:sldChg>
      <pc:sldChg chg="addSp delSp modSp modTransition">
        <pc:chgData name="Chad Green" userId="facc6e1673449575" providerId="LiveId" clId="{D9E7D389-0C8C-49EB-8196-32D7C04BB50E}" dt="2019-09-04T17:09:42.948" v="1554" actId="14100"/>
        <pc:sldMkLst>
          <pc:docMk/>
          <pc:sldMk cId="124962228" sldId="3362"/>
        </pc:sldMkLst>
        <pc:picChg chg="add mod">
          <ac:chgData name="Chad Green" userId="facc6e1673449575" providerId="LiveId" clId="{D9E7D389-0C8C-49EB-8196-32D7C04BB50E}" dt="2019-09-04T17:09:42.948" v="1554" actId="14100"/>
          <ac:picMkLst>
            <pc:docMk/>
            <pc:sldMk cId="124962228" sldId="3362"/>
            <ac:picMk id="8" creationId="{16099B4D-9DE1-4CB6-96BB-A43048D1F02B}"/>
          </ac:picMkLst>
        </pc:picChg>
        <pc:picChg chg="del">
          <ac:chgData name="Chad Green" userId="facc6e1673449575" providerId="LiveId" clId="{D9E7D389-0C8C-49EB-8196-32D7C04BB50E}" dt="2019-09-04T17:09:31.121" v="1552" actId="478"/>
          <ac:picMkLst>
            <pc:docMk/>
            <pc:sldMk cId="124962228" sldId="3362"/>
            <ac:picMk id="15" creationId="{77AC795D-8D4F-426F-BE5D-00EA5C619446}"/>
          </ac:picMkLst>
        </pc:picChg>
      </pc:sldChg>
      <pc:sldChg chg="modTransition">
        <pc:chgData name="Chad Green" userId="facc6e1673449575" providerId="LiveId" clId="{D9E7D389-0C8C-49EB-8196-32D7C04BB50E}" dt="2019-09-04T16:22:01.151" v="72"/>
        <pc:sldMkLst>
          <pc:docMk/>
          <pc:sldMk cId="1732643330" sldId="3363"/>
        </pc:sldMkLst>
      </pc:sldChg>
      <pc:sldChg chg="addSp delSp modSp modTransition">
        <pc:chgData name="Chad Green" userId="facc6e1673449575" providerId="LiveId" clId="{D9E7D389-0C8C-49EB-8196-32D7C04BB50E}" dt="2019-09-04T17:09:49.644" v="1558" actId="1076"/>
        <pc:sldMkLst>
          <pc:docMk/>
          <pc:sldMk cId="1706570608" sldId="3364"/>
        </pc:sldMkLst>
        <pc:picChg chg="add del mod">
          <ac:chgData name="Chad Green" userId="facc6e1673449575" providerId="LiveId" clId="{D9E7D389-0C8C-49EB-8196-32D7C04BB50E}" dt="2019-09-04T17:09:47.041" v="1555" actId="478"/>
          <ac:picMkLst>
            <pc:docMk/>
            <pc:sldMk cId="1706570608" sldId="3364"/>
            <ac:picMk id="2" creationId="{7185A997-62BA-415C-BD5D-6401EA553A27}"/>
          </ac:picMkLst>
        </pc:picChg>
        <pc:picChg chg="del">
          <ac:chgData name="Chad Green" userId="facc6e1673449575" providerId="LiveId" clId="{D9E7D389-0C8C-49EB-8196-32D7C04BB50E}" dt="2019-09-04T17:08:56.509" v="1547" actId="478"/>
          <ac:picMkLst>
            <pc:docMk/>
            <pc:sldMk cId="1706570608" sldId="3364"/>
            <ac:picMk id="14" creationId="{AA394949-D4BC-4EDB-A4C7-6BBC39C602BA}"/>
          </ac:picMkLst>
        </pc:picChg>
        <pc:picChg chg="add mod">
          <ac:chgData name="Chad Green" userId="facc6e1673449575" providerId="LiveId" clId="{D9E7D389-0C8C-49EB-8196-32D7C04BB50E}" dt="2019-09-04T17:09:49.644" v="1558" actId="1076"/>
          <ac:picMkLst>
            <pc:docMk/>
            <pc:sldMk cId="1706570608" sldId="3364"/>
            <ac:picMk id="15" creationId="{41A86434-1B56-4C7D-AD73-B3FE5E11604C}"/>
          </ac:picMkLst>
        </pc:picChg>
      </pc:sldChg>
      <pc:sldChg chg="modTransition">
        <pc:chgData name="Chad Green" userId="facc6e1673449575" providerId="LiveId" clId="{D9E7D389-0C8C-49EB-8196-32D7C04BB50E}" dt="2019-09-04T16:22:01.151" v="72"/>
        <pc:sldMkLst>
          <pc:docMk/>
          <pc:sldMk cId="627024321" sldId="3365"/>
        </pc:sldMkLst>
      </pc:sldChg>
      <pc:sldChg chg="modTransition">
        <pc:chgData name="Chad Green" userId="facc6e1673449575" providerId="LiveId" clId="{D9E7D389-0C8C-49EB-8196-32D7C04BB50E}" dt="2019-09-04T16:22:01.151" v="72"/>
        <pc:sldMkLst>
          <pc:docMk/>
          <pc:sldMk cId="2175809580" sldId="3366"/>
        </pc:sldMkLst>
      </pc:sldChg>
      <pc:sldChg chg="modTransition">
        <pc:chgData name="Chad Green" userId="facc6e1673449575" providerId="LiveId" clId="{D9E7D389-0C8C-49EB-8196-32D7C04BB50E}" dt="2019-09-04T16:22:01.151" v="72"/>
        <pc:sldMkLst>
          <pc:docMk/>
          <pc:sldMk cId="2890808438" sldId="3367"/>
        </pc:sldMkLst>
      </pc:sldChg>
      <pc:sldChg chg="modTransition">
        <pc:chgData name="Chad Green" userId="facc6e1673449575" providerId="LiveId" clId="{D9E7D389-0C8C-49EB-8196-32D7C04BB50E}" dt="2019-09-04T16:22:01.151" v="72"/>
        <pc:sldMkLst>
          <pc:docMk/>
          <pc:sldMk cId="4128007066" sldId="3368"/>
        </pc:sldMkLst>
      </pc:sldChg>
      <pc:sldChg chg="modTransition">
        <pc:chgData name="Chad Green" userId="facc6e1673449575" providerId="LiveId" clId="{D9E7D389-0C8C-49EB-8196-32D7C04BB50E}" dt="2019-09-04T16:22:01.151" v="72"/>
        <pc:sldMkLst>
          <pc:docMk/>
          <pc:sldMk cId="1014687539" sldId="3369"/>
        </pc:sldMkLst>
      </pc:sldChg>
      <pc:sldChg chg="modTransition">
        <pc:chgData name="Chad Green" userId="facc6e1673449575" providerId="LiveId" clId="{D9E7D389-0C8C-49EB-8196-32D7C04BB50E}" dt="2019-09-04T16:22:01.151" v="72"/>
        <pc:sldMkLst>
          <pc:docMk/>
          <pc:sldMk cId="1732638340" sldId="3370"/>
        </pc:sldMkLst>
      </pc:sldChg>
      <pc:sldChg chg="modTransition">
        <pc:chgData name="Chad Green" userId="facc6e1673449575" providerId="LiveId" clId="{D9E7D389-0C8C-49EB-8196-32D7C04BB50E}" dt="2019-09-04T16:22:01.151" v="72"/>
        <pc:sldMkLst>
          <pc:docMk/>
          <pc:sldMk cId="3853613470" sldId="3371"/>
        </pc:sldMkLst>
      </pc:sldChg>
      <pc:sldChg chg="addSp delSp modSp modTransition">
        <pc:chgData name="Chad Green" userId="facc6e1673449575" providerId="LiveId" clId="{D9E7D389-0C8C-49EB-8196-32D7C04BB50E}" dt="2019-09-04T17:10:23.247" v="1561" actId="1076"/>
        <pc:sldMkLst>
          <pc:docMk/>
          <pc:sldMk cId="1522036763" sldId="3372"/>
        </pc:sldMkLst>
        <pc:picChg chg="add mod">
          <ac:chgData name="Chad Green" userId="facc6e1673449575" providerId="LiveId" clId="{D9E7D389-0C8C-49EB-8196-32D7C04BB50E}" dt="2019-09-04T17:10:23.247" v="1561" actId="1076"/>
          <ac:picMkLst>
            <pc:docMk/>
            <pc:sldMk cId="1522036763" sldId="3372"/>
            <ac:picMk id="2" creationId="{B7650DE2-9614-4DF8-AA6B-279D0B8D18AD}"/>
          </ac:picMkLst>
        </pc:picChg>
        <pc:picChg chg="del">
          <ac:chgData name="Chad Green" userId="facc6e1673449575" providerId="LiveId" clId="{D9E7D389-0C8C-49EB-8196-32D7C04BB50E}" dt="2019-09-04T17:10:18.460" v="1559" actId="478"/>
          <ac:picMkLst>
            <pc:docMk/>
            <pc:sldMk cId="1522036763" sldId="3372"/>
            <ac:picMk id="5" creationId="{D585027B-7497-4A84-8779-5D5E795AFAEE}"/>
          </ac:picMkLst>
        </pc:picChg>
      </pc:sldChg>
      <pc:sldChg chg="addSp delSp modTransition">
        <pc:chgData name="Chad Green" userId="facc6e1673449575" providerId="LiveId" clId="{D9E7D389-0C8C-49EB-8196-32D7C04BB50E}" dt="2019-09-04T17:10:33.979" v="1563"/>
        <pc:sldMkLst>
          <pc:docMk/>
          <pc:sldMk cId="3113965657" sldId="3373"/>
        </pc:sldMkLst>
        <pc:picChg chg="add">
          <ac:chgData name="Chad Green" userId="facc6e1673449575" providerId="LiveId" clId="{D9E7D389-0C8C-49EB-8196-32D7C04BB50E}" dt="2019-09-04T17:10:33.979" v="1563"/>
          <ac:picMkLst>
            <pc:docMk/>
            <pc:sldMk cId="3113965657" sldId="3373"/>
            <ac:picMk id="9" creationId="{97EEF394-8E1A-4EF4-95F2-C1E2D6F49583}"/>
          </ac:picMkLst>
        </pc:picChg>
        <pc:picChg chg="del">
          <ac:chgData name="Chad Green" userId="facc6e1673449575" providerId="LiveId" clId="{D9E7D389-0C8C-49EB-8196-32D7C04BB50E}" dt="2019-09-04T17:10:33.395" v="1562" actId="478"/>
          <ac:picMkLst>
            <pc:docMk/>
            <pc:sldMk cId="3113965657" sldId="3373"/>
            <ac:picMk id="14" creationId="{E6A3EEC5-7317-4AFF-8BF8-B855B7F21253}"/>
          </ac:picMkLst>
        </pc:picChg>
      </pc:sldChg>
      <pc:sldChg chg="modTransition">
        <pc:chgData name="Chad Green" userId="facc6e1673449575" providerId="LiveId" clId="{D9E7D389-0C8C-49EB-8196-32D7C04BB50E}" dt="2019-09-04T16:22:01.151" v="72"/>
        <pc:sldMkLst>
          <pc:docMk/>
          <pc:sldMk cId="3295861397" sldId="3374"/>
        </pc:sldMkLst>
      </pc:sldChg>
      <pc:sldChg chg="modTransition">
        <pc:chgData name="Chad Green" userId="facc6e1673449575" providerId="LiveId" clId="{D9E7D389-0C8C-49EB-8196-32D7C04BB50E}" dt="2019-09-04T16:22:01.151" v="72"/>
        <pc:sldMkLst>
          <pc:docMk/>
          <pc:sldMk cId="2130462213" sldId="3375"/>
        </pc:sldMkLst>
      </pc:sldChg>
      <pc:sldChg chg="modTransition">
        <pc:chgData name="Chad Green" userId="facc6e1673449575" providerId="LiveId" clId="{D9E7D389-0C8C-49EB-8196-32D7C04BB50E}" dt="2019-09-04T16:22:01.151" v="72"/>
        <pc:sldMkLst>
          <pc:docMk/>
          <pc:sldMk cId="3198160108" sldId="3376"/>
        </pc:sldMkLst>
      </pc:sldChg>
      <pc:sldChg chg="modTransition">
        <pc:chgData name="Chad Green" userId="facc6e1673449575" providerId="LiveId" clId="{D9E7D389-0C8C-49EB-8196-32D7C04BB50E}" dt="2019-09-04T16:22:01.151" v="72"/>
        <pc:sldMkLst>
          <pc:docMk/>
          <pc:sldMk cId="754885831" sldId="3377"/>
        </pc:sldMkLst>
      </pc:sldChg>
      <pc:sldChg chg="modTransition">
        <pc:chgData name="Chad Green" userId="facc6e1673449575" providerId="LiveId" clId="{D9E7D389-0C8C-49EB-8196-32D7C04BB50E}" dt="2019-09-04T16:22:01.151" v="72"/>
        <pc:sldMkLst>
          <pc:docMk/>
          <pc:sldMk cId="1388645346" sldId="3378"/>
        </pc:sldMkLst>
      </pc:sldChg>
      <pc:sldChg chg="addSp delSp modSp modTransition">
        <pc:chgData name="Chad Green" userId="facc6e1673449575" providerId="LiveId" clId="{D9E7D389-0C8C-49EB-8196-32D7C04BB50E}" dt="2019-09-04T17:11:30.651" v="1571"/>
        <pc:sldMkLst>
          <pc:docMk/>
          <pc:sldMk cId="2043679047" sldId="3379"/>
        </pc:sldMkLst>
        <pc:picChg chg="add del mod">
          <ac:chgData name="Chad Green" userId="facc6e1673449575" providerId="LiveId" clId="{D9E7D389-0C8C-49EB-8196-32D7C04BB50E}" dt="2019-09-04T17:11:30.252" v="1570" actId="478"/>
          <ac:picMkLst>
            <pc:docMk/>
            <pc:sldMk cId="2043679047" sldId="3379"/>
            <ac:picMk id="2" creationId="{0DBF9AB8-2231-42C5-858B-D183A7A4444D}"/>
          </ac:picMkLst>
        </pc:picChg>
        <pc:picChg chg="del">
          <ac:chgData name="Chad Green" userId="facc6e1673449575" providerId="LiveId" clId="{D9E7D389-0C8C-49EB-8196-32D7C04BB50E}" dt="2019-09-04T17:11:12.506" v="1564" actId="478"/>
          <ac:picMkLst>
            <pc:docMk/>
            <pc:sldMk cId="2043679047" sldId="3379"/>
            <ac:picMk id="4" creationId="{25D78A3E-250C-422F-9275-464DA80E8557}"/>
          </ac:picMkLst>
        </pc:picChg>
        <pc:picChg chg="add">
          <ac:chgData name="Chad Green" userId="facc6e1673449575" providerId="LiveId" clId="{D9E7D389-0C8C-49EB-8196-32D7C04BB50E}" dt="2019-09-04T17:11:30.651" v="1571"/>
          <ac:picMkLst>
            <pc:docMk/>
            <pc:sldMk cId="2043679047" sldId="3379"/>
            <ac:picMk id="15" creationId="{6639B483-1314-43C5-A995-08C079408004}"/>
          </ac:picMkLst>
        </pc:picChg>
      </pc:sldChg>
      <pc:sldChg chg="addSp delSp modSp modTransition">
        <pc:chgData name="Chad Green" userId="facc6e1673449575" providerId="LiveId" clId="{D9E7D389-0C8C-49EB-8196-32D7C04BB50E}" dt="2019-09-04T17:11:26.792" v="1569" actId="1076"/>
        <pc:sldMkLst>
          <pc:docMk/>
          <pc:sldMk cId="256417057" sldId="3380"/>
        </pc:sldMkLst>
        <pc:picChg chg="add mod">
          <ac:chgData name="Chad Green" userId="facc6e1673449575" providerId="LiveId" clId="{D9E7D389-0C8C-49EB-8196-32D7C04BB50E}" dt="2019-09-04T17:11:26.792" v="1569" actId="1076"/>
          <ac:picMkLst>
            <pc:docMk/>
            <pc:sldMk cId="256417057" sldId="3380"/>
            <ac:picMk id="8" creationId="{85BF4FDE-CC72-4C2E-A448-FD4958917D64}"/>
          </ac:picMkLst>
        </pc:picChg>
        <pc:picChg chg="del">
          <ac:chgData name="Chad Green" userId="facc6e1673449575" providerId="LiveId" clId="{D9E7D389-0C8C-49EB-8196-32D7C04BB50E}" dt="2019-09-04T17:11:22.716" v="1567" actId="478"/>
          <ac:picMkLst>
            <pc:docMk/>
            <pc:sldMk cId="256417057" sldId="3380"/>
            <ac:picMk id="15" creationId="{9196666B-D0EF-4F3B-930E-E939AA6C42BE}"/>
          </ac:picMkLst>
        </pc:picChg>
      </pc:sldChg>
      <pc:sldChg chg="modTransition">
        <pc:chgData name="Chad Green" userId="facc6e1673449575" providerId="LiveId" clId="{D9E7D389-0C8C-49EB-8196-32D7C04BB50E}" dt="2019-09-04T16:22:01.151" v="72"/>
        <pc:sldMkLst>
          <pc:docMk/>
          <pc:sldMk cId="3992265113" sldId="3381"/>
        </pc:sldMkLst>
      </pc:sldChg>
      <pc:sldChg chg="modTransition">
        <pc:chgData name="Chad Green" userId="facc6e1673449575" providerId="LiveId" clId="{D9E7D389-0C8C-49EB-8196-32D7C04BB50E}" dt="2019-09-04T16:22:01.151" v="72"/>
        <pc:sldMkLst>
          <pc:docMk/>
          <pc:sldMk cId="173793517" sldId="3382"/>
        </pc:sldMkLst>
      </pc:sldChg>
      <pc:sldChg chg="modTransition">
        <pc:chgData name="Chad Green" userId="facc6e1673449575" providerId="LiveId" clId="{D9E7D389-0C8C-49EB-8196-32D7C04BB50E}" dt="2019-09-04T16:22:01.151" v="72"/>
        <pc:sldMkLst>
          <pc:docMk/>
          <pc:sldMk cId="4141172615" sldId="3383"/>
        </pc:sldMkLst>
      </pc:sldChg>
      <pc:sldChg chg="modTransition">
        <pc:chgData name="Chad Green" userId="facc6e1673449575" providerId="LiveId" clId="{D9E7D389-0C8C-49EB-8196-32D7C04BB50E}" dt="2019-09-04T16:22:01.151" v="72"/>
        <pc:sldMkLst>
          <pc:docMk/>
          <pc:sldMk cId="1769890800" sldId="3384"/>
        </pc:sldMkLst>
      </pc:sldChg>
      <pc:sldChg chg="modTransition">
        <pc:chgData name="Chad Green" userId="facc6e1673449575" providerId="LiveId" clId="{D9E7D389-0C8C-49EB-8196-32D7C04BB50E}" dt="2019-09-04T16:22:01.151" v="72"/>
        <pc:sldMkLst>
          <pc:docMk/>
          <pc:sldMk cId="2024421204" sldId="3385"/>
        </pc:sldMkLst>
      </pc:sldChg>
      <pc:sldChg chg="modTransition">
        <pc:chgData name="Chad Green" userId="facc6e1673449575" providerId="LiveId" clId="{D9E7D389-0C8C-49EB-8196-32D7C04BB50E}" dt="2019-09-04T16:22:01.151" v="72"/>
        <pc:sldMkLst>
          <pc:docMk/>
          <pc:sldMk cId="464308983" sldId="3386"/>
        </pc:sldMkLst>
      </pc:sldChg>
      <pc:sldChg chg="modTransition">
        <pc:chgData name="Chad Green" userId="facc6e1673449575" providerId="LiveId" clId="{D9E7D389-0C8C-49EB-8196-32D7C04BB50E}" dt="2019-09-04T16:22:01.151" v="72"/>
        <pc:sldMkLst>
          <pc:docMk/>
          <pc:sldMk cId="1224804979" sldId="3387"/>
        </pc:sldMkLst>
      </pc:sldChg>
      <pc:sldChg chg="modTransition">
        <pc:chgData name="Chad Green" userId="facc6e1673449575" providerId="LiveId" clId="{D9E7D389-0C8C-49EB-8196-32D7C04BB50E}" dt="2019-09-04T16:22:01.151" v="72"/>
        <pc:sldMkLst>
          <pc:docMk/>
          <pc:sldMk cId="452852245" sldId="3388"/>
        </pc:sldMkLst>
      </pc:sldChg>
      <pc:sldChg chg="modTransition">
        <pc:chgData name="Chad Green" userId="facc6e1673449575" providerId="LiveId" clId="{D9E7D389-0C8C-49EB-8196-32D7C04BB50E}" dt="2019-09-04T16:22:01.151" v="72"/>
        <pc:sldMkLst>
          <pc:docMk/>
          <pc:sldMk cId="1156051579" sldId="3389"/>
        </pc:sldMkLst>
      </pc:sldChg>
      <pc:sldChg chg="modTransition">
        <pc:chgData name="Chad Green" userId="facc6e1673449575" providerId="LiveId" clId="{D9E7D389-0C8C-49EB-8196-32D7C04BB50E}" dt="2019-09-04T16:22:01.151" v="72"/>
        <pc:sldMkLst>
          <pc:docMk/>
          <pc:sldMk cId="3934584654" sldId="3390"/>
        </pc:sldMkLst>
      </pc:sldChg>
      <pc:sldChg chg="modTransition">
        <pc:chgData name="Chad Green" userId="facc6e1673449575" providerId="LiveId" clId="{D9E7D389-0C8C-49EB-8196-32D7C04BB50E}" dt="2019-09-04T16:22:01.151" v="72"/>
        <pc:sldMkLst>
          <pc:docMk/>
          <pc:sldMk cId="3629536577" sldId="3391"/>
        </pc:sldMkLst>
      </pc:sldChg>
      <pc:sldChg chg="modTransition">
        <pc:chgData name="Chad Green" userId="facc6e1673449575" providerId="LiveId" clId="{D9E7D389-0C8C-49EB-8196-32D7C04BB50E}" dt="2019-09-04T16:22:01.151" v="72"/>
        <pc:sldMkLst>
          <pc:docMk/>
          <pc:sldMk cId="2918996401" sldId="3392"/>
        </pc:sldMkLst>
      </pc:sldChg>
      <pc:sldChg chg="modTransition">
        <pc:chgData name="Chad Green" userId="facc6e1673449575" providerId="LiveId" clId="{D9E7D389-0C8C-49EB-8196-32D7C04BB50E}" dt="2019-09-04T16:22:01.151" v="72"/>
        <pc:sldMkLst>
          <pc:docMk/>
          <pc:sldMk cId="160592327" sldId="3393"/>
        </pc:sldMkLst>
      </pc:sldChg>
      <pc:sldChg chg="modTransition">
        <pc:chgData name="Chad Green" userId="facc6e1673449575" providerId="LiveId" clId="{D9E7D389-0C8C-49EB-8196-32D7C04BB50E}" dt="2019-09-04T16:22:01.151" v="72"/>
        <pc:sldMkLst>
          <pc:docMk/>
          <pc:sldMk cId="3221161979" sldId="3395"/>
        </pc:sldMkLst>
      </pc:sldChg>
      <pc:sldChg chg="modTransition">
        <pc:chgData name="Chad Green" userId="facc6e1673449575" providerId="LiveId" clId="{D9E7D389-0C8C-49EB-8196-32D7C04BB50E}" dt="2019-09-04T16:22:01.151" v="72"/>
        <pc:sldMkLst>
          <pc:docMk/>
          <pc:sldMk cId="2190412099" sldId="3396"/>
        </pc:sldMkLst>
      </pc:sldChg>
      <pc:sldChg chg="modTransition">
        <pc:chgData name="Chad Green" userId="facc6e1673449575" providerId="LiveId" clId="{D9E7D389-0C8C-49EB-8196-32D7C04BB50E}" dt="2019-09-04T16:22:01.151" v="72"/>
        <pc:sldMkLst>
          <pc:docMk/>
          <pc:sldMk cId="3481237361" sldId="3397"/>
        </pc:sldMkLst>
      </pc:sldChg>
      <pc:sldChg chg="modTransition">
        <pc:chgData name="Chad Green" userId="facc6e1673449575" providerId="LiveId" clId="{D9E7D389-0C8C-49EB-8196-32D7C04BB50E}" dt="2019-09-04T16:22:01.151" v="72"/>
        <pc:sldMkLst>
          <pc:docMk/>
          <pc:sldMk cId="1931732128" sldId="3398"/>
        </pc:sldMkLst>
      </pc:sldChg>
      <pc:sldChg chg="modTransition">
        <pc:chgData name="Chad Green" userId="facc6e1673449575" providerId="LiveId" clId="{D9E7D389-0C8C-49EB-8196-32D7C04BB50E}" dt="2019-09-04T16:22:01.151" v="72"/>
        <pc:sldMkLst>
          <pc:docMk/>
          <pc:sldMk cId="3388282001" sldId="3399"/>
        </pc:sldMkLst>
      </pc:sldChg>
      <pc:sldChg chg="modTransition">
        <pc:chgData name="Chad Green" userId="facc6e1673449575" providerId="LiveId" clId="{D9E7D389-0C8C-49EB-8196-32D7C04BB50E}" dt="2019-09-04T16:22:01.151" v="72"/>
        <pc:sldMkLst>
          <pc:docMk/>
          <pc:sldMk cId="3475817899" sldId="3400"/>
        </pc:sldMkLst>
      </pc:sldChg>
      <pc:sldChg chg="modTransition">
        <pc:chgData name="Chad Green" userId="facc6e1673449575" providerId="LiveId" clId="{D9E7D389-0C8C-49EB-8196-32D7C04BB50E}" dt="2019-09-04T16:22:01.151" v="72"/>
        <pc:sldMkLst>
          <pc:docMk/>
          <pc:sldMk cId="3084228599" sldId="3402"/>
        </pc:sldMkLst>
      </pc:sldChg>
      <pc:sldChg chg="modTransition">
        <pc:chgData name="Chad Green" userId="facc6e1673449575" providerId="LiveId" clId="{D9E7D389-0C8C-49EB-8196-32D7C04BB50E}" dt="2019-09-04T16:22:01.151" v="72"/>
        <pc:sldMkLst>
          <pc:docMk/>
          <pc:sldMk cId="3001127346" sldId="3403"/>
        </pc:sldMkLst>
      </pc:sldChg>
      <pc:sldChg chg="modTransition">
        <pc:chgData name="Chad Green" userId="facc6e1673449575" providerId="LiveId" clId="{D9E7D389-0C8C-49EB-8196-32D7C04BB50E}" dt="2019-09-04T16:22:01.151" v="72"/>
        <pc:sldMkLst>
          <pc:docMk/>
          <pc:sldMk cId="3682093818" sldId="3404"/>
        </pc:sldMkLst>
      </pc:sldChg>
      <pc:sldChg chg="modTransition">
        <pc:chgData name="Chad Green" userId="facc6e1673449575" providerId="LiveId" clId="{D9E7D389-0C8C-49EB-8196-32D7C04BB50E}" dt="2019-09-04T16:22:01.151" v="72"/>
        <pc:sldMkLst>
          <pc:docMk/>
          <pc:sldMk cId="2716014385" sldId="3406"/>
        </pc:sldMkLst>
      </pc:sldChg>
      <pc:sldChg chg="modTransition">
        <pc:chgData name="Chad Green" userId="facc6e1673449575" providerId="LiveId" clId="{D9E7D389-0C8C-49EB-8196-32D7C04BB50E}" dt="2019-09-04T16:22:01.151" v="72"/>
        <pc:sldMkLst>
          <pc:docMk/>
          <pc:sldMk cId="366083675" sldId="3407"/>
        </pc:sldMkLst>
      </pc:sldChg>
      <pc:sldChg chg="modTransition">
        <pc:chgData name="Chad Green" userId="facc6e1673449575" providerId="LiveId" clId="{D9E7D389-0C8C-49EB-8196-32D7C04BB50E}" dt="2019-09-04T16:22:01.151" v="72"/>
        <pc:sldMkLst>
          <pc:docMk/>
          <pc:sldMk cId="2017746967" sldId="3408"/>
        </pc:sldMkLst>
      </pc:sldChg>
      <pc:sldChg chg="modTransition">
        <pc:chgData name="Chad Green" userId="facc6e1673449575" providerId="LiveId" clId="{D9E7D389-0C8C-49EB-8196-32D7C04BB50E}" dt="2019-09-04T16:22:01.151" v="72"/>
        <pc:sldMkLst>
          <pc:docMk/>
          <pc:sldMk cId="1942333373" sldId="3409"/>
        </pc:sldMkLst>
      </pc:sldChg>
      <pc:sldChg chg="modTransition">
        <pc:chgData name="Chad Green" userId="facc6e1673449575" providerId="LiveId" clId="{D9E7D389-0C8C-49EB-8196-32D7C04BB50E}" dt="2019-09-04T16:22:01.151" v="72"/>
        <pc:sldMkLst>
          <pc:docMk/>
          <pc:sldMk cId="2046617654" sldId="3410"/>
        </pc:sldMkLst>
      </pc:sldChg>
      <pc:sldChg chg="modTransition">
        <pc:chgData name="Chad Green" userId="facc6e1673449575" providerId="LiveId" clId="{D9E7D389-0C8C-49EB-8196-32D7C04BB50E}" dt="2019-09-04T16:22:01.151" v="72"/>
        <pc:sldMkLst>
          <pc:docMk/>
          <pc:sldMk cId="3189933057" sldId="3411"/>
        </pc:sldMkLst>
      </pc:sldChg>
      <pc:sldChg chg="modTransition">
        <pc:chgData name="Chad Green" userId="facc6e1673449575" providerId="LiveId" clId="{D9E7D389-0C8C-49EB-8196-32D7C04BB50E}" dt="2019-09-04T16:22:01.151" v="72"/>
        <pc:sldMkLst>
          <pc:docMk/>
          <pc:sldMk cId="3094535249" sldId="3412"/>
        </pc:sldMkLst>
      </pc:sldChg>
      <pc:sldChg chg="modTransition">
        <pc:chgData name="Chad Green" userId="facc6e1673449575" providerId="LiveId" clId="{D9E7D389-0C8C-49EB-8196-32D7C04BB50E}" dt="2019-09-04T16:22:01.151" v="72"/>
        <pc:sldMkLst>
          <pc:docMk/>
          <pc:sldMk cId="2041651986" sldId="3413"/>
        </pc:sldMkLst>
      </pc:sldChg>
      <pc:sldChg chg="modTransition">
        <pc:chgData name="Chad Green" userId="facc6e1673449575" providerId="LiveId" clId="{D9E7D389-0C8C-49EB-8196-32D7C04BB50E}" dt="2019-09-04T16:22:01.151" v="72"/>
        <pc:sldMkLst>
          <pc:docMk/>
          <pc:sldMk cId="726984815" sldId="3414"/>
        </pc:sldMkLst>
      </pc:sldChg>
      <pc:sldChg chg="modTransition">
        <pc:chgData name="Chad Green" userId="facc6e1673449575" providerId="LiveId" clId="{D9E7D389-0C8C-49EB-8196-32D7C04BB50E}" dt="2019-09-04T16:22:01.151" v="72"/>
        <pc:sldMkLst>
          <pc:docMk/>
          <pc:sldMk cId="50555867" sldId="3415"/>
        </pc:sldMkLst>
      </pc:sldChg>
      <pc:sldChg chg="modTransition">
        <pc:chgData name="Chad Green" userId="facc6e1673449575" providerId="LiveId" clId="{D9E7D389-0C8C-49EB-8196-32D7C04BB50E}" dt="2019-09-04T16:22:01.151" v="72"/>
        <pc:sldMkLst>
          <pc:docMk/>
          <pc:sldMk cId="2419823336" sldId="3416"/>
        </pc:sldMkLst>
      </pc:sldChg>
      <pc:sldChg chg="modTransition modNotesTx">
        <pc:chgData name="Chad Green" userId="facc6e1673449575" providerId="LiveId" clId="{D9E7D389-0C8C-49EB-8196-32D7C04BB50E}" dt="2019-09-04T20:09:28.260" v="1798" actId="20577"/>
        <pc:sldMkLst>
          <pc:docMk/>
          <pc:sldMk cId="2840831041" sldId="3417"/>
        </pc:sldMkLst>
      </pc:sldChg>
      <pc:sldChg chg="modSp modTransition">
        <pc:chgData name="Chad Green" userId="facc6e1673449575" providerId="LiveId" clId="{D9E7D389-0C8C-49EB-8196-32D7C04BB50E}" dt="2019-09-04T20:07:52.891" v="1736" actId="6549"/>
        <pc:sldMkLst>
          <pc:docMk/>
          <pc:sldMk cId="3313907006" sldId="3418"/>
        </pc:sldMkLst>
        <pc:spChg chg="mod">
          <ac:chgData name="Chad Green" userId="facc6e1673449575" providerId="LiveId" clId="{D9E7D389-0C8C-49EB-8196-32D7C04BB50E}" dt="2019-09-04T20:07:52.891" v="1736" actId="6549"/>
          <ac:spMkLst>
            <pc:docMk/>
            <pc:sldMk cId="3313907006" sldId="3418"/>
            <ac:spMk id="7" creationId="{AA74ADC5-2A69-48CC-AB40-B6EFB1E5D90F}"/>
          </ac:spMkLst>
        </pc:spChg>
      </pc:sldChg>
      <pc:sldChg chg="modSp modTransition">
        <pc:chgData name="Chad Green" userId="facc6e1673449575" providerId="LiveId" clId="{D9E7D389-0C8C-49EB-8196-32D7C04BB50E}" dt="2019-09-04T20:09:13.420" v="1770" actId="20577"/>
        <pc:sldMkLst>
          <pc:docMk/>
          <pc:sldMk cId="344498760" sldId="3419"/>
        </pc:sldMkLst>
        <pc:spChg chg="mod">
          <ac:chgData name="Chad Green" userId="facc6e1673449575" providerId="LiveId" clId="{D9E7D389-0C8C-49EB-8196-32D7C04BB50E}" dt="2019-09-04T20:09:13.420" v="1770" actId="20577"/>
          <ac:spMkLst>
            <pc:docMk/>
            <pc:sldMk cId="344498760" sldId="3419"/>
            <ac:spMk id="2" creationId="{40DFB765-BABE-4B0E-B2AB-52FA40B1DA91}"/>
          </ac:spMkLst>
        </pc:spChg>
      </pc:sldChg>
      <pc:sldChg chg="modTransition">
        <pc:chgData name="Chad Green" userId="facc6e1673449575" providerId="LiveId" clId="{D9E7D389-0C8C-49EB-8196-32D7C04BB50E}" dt="2019-09-04T16:22:01.151" v="72"/>
        <pc:sldMkLst>
          <pc:docMk/>
          <pc:sldMk cId="3358657720" sldId="3420"/>
        </pc:sldMkLst>
      </pc:sldChg>
      <pc:sldChg chg="modTransition">
        <pc:chgData name="Chad Green" userId="facc6e1673449575" providerId="LiveId" clId="{D9E7D389-0C8C-49EB-8196-32D7C04BB50E}" dt="2019-09-04T16:22:01.151" v="72"/>
        <pc:sldMkLst>
          <pc:docMk/>
          <pc:sldMk cId="534188829" sldId="3421"/>
        </pc:sldMkLst>
      </pc:sldChg>
      <pc:sldChg chg="modTransition">
        <pc:chgData name="Chad Green" userId="facc6e1673449575" providerId="LiveId" clId="{D9E7D389-0C8C-49EB-8196-32D7C04BB50E}" dt="2019-09-04T16:22:01.151" v="72"/>
        <pc:sldMkLst>
          <pc:docMk/>
          <pc:sldMk cId="1730115837" sldId="3422"/>
        </pc:sldMkLst>
      </pc:sldChg>
      <pc:sldChg chg="modTransition">
        <pc:chgData name="Chad Green" userId="facc6e1673449575" providerId="LiveId" clId="{D9E7D389-0C8C-49EB-8196-32D7C04BB50E}" dt="2019-09-04T16:22:01.151" v="72"/>
        <pc:sldMkLst>
          <pc:docMk/>
          <pc:sldMk cId="269423882" sldId="3423"/>
        </pc:sldMkLst>
      </pc:sldChg>
      <pc:sldChg chg="modTransition">
        <pc:chgData name="Chad Green" userId="facc6e1673449575" providerId="LiveId" clId="{D9E7D389-0C8C-49EB-8196-32D7C04BB50E}" dt="2019-09-04T16:22:01.151" v="72"/>
        <pc:sldMkLst>
          <pc:docMk/>
          <pc:sldMk cId="1564026505" sldId="3424"/>
        </pc:sldMkLst>
      </pc:sldChg>
      <pc:sldChg chg="modTransition">
        <pc:chgData name="Chad Green" userId="facc6e1673449575" providerId="LiveId" clId="{D9E7D389-0C8C-49EB-8196-32D7C04BB50E}" dt="2019-09-04T16:22:01.151" v="72"/>
        <pc:sldMkLst>
          <pc:docMk/>
          <pc:sldMk cId="2563848550" sldId="3425"/>
        </pc:sldMkLst>
      </pc:sldChg>
      <pc:sldChg chg="modTransition">
        <pc:chgData name="Chad Green" userId="facc6e1673449575" providerId="LiveId" clId="{D9E7D389-0C8C-49EB-8196-32D7C04BB50E}" dt="2019-09-04T16:22:01.151" v="72"/>
        <pc:sldMkLst>
          <pc:docMk/>
          <pc:sldMk cId="3152899299" sldId="3426"/>
        </pc:sldMkLst>
      </pc:sldChg>
      <pc:sldChg chg="modTransition">
        <pc:chgData name="Chad Green" userId="facc6e1673449575" providerId="LiveId" clId="{D9E7D389-0C8C-49EB-8196-32D7C04BB50E}" dt="2019-09-04T16:22:01.151" v="72"/>
        <pc:sldMkLst>
          <pc:docMk/>
          <pc:sldMk cId="2412302444" sldId="3427"/>
        </pc:sldMkLst>
      </pc:sldChg>
      <pc:sldChg chg="modTransition">
        <pc:chgData name="Chad Green" userId="facc6e1673449575" providerId="LiveId" clId="{D9E7D389-0C8C-49EB-8196-32D7C04BB50E}" dt="2019-09-04T16:22:01.151" v="72"/>
        <pc:sldMkLst>
          <pc:docMk/>
          <pc:sldMk cId="170657283" sldId="3428"/>
        </pc:sldMkLst>
      </pc:sldChg>
      <pc:sldChg chg="modTransition">
        <pc:chgData name="Chad Green" userId="facc6e1673449575" providerId="LiveId" clId="{D9E7D389-0C8C-49EB-8196-32D7C04BB50E}" dt="2019-09-04T16:22:01.151" v="72"/>
        <pc:sldMkLst>
          <pc:docMk/>
          <pc:sldMk cId="44598008" sldId="3429"/>
        </pc:sldMkLst>
      </pc:sldChg>
      <pc:sldChg chg="modTransition">
        <pc:chgData name="Chad Green" userId="facc6e1673449575" providerId="LiveId" clId="{D9E7D389-0C8C-49EB-8196-32D7C04BB50E}" dt="2019-09-04T16:22:01.151" v="72"/>
        <pc:sldMkLst>
          <pc:docMk/>
          <pc:sldMk cId="2290794990" sldId="3430"/>
        </pc:sldMkLst>
      </pc:sldChg>
      <pc:sldChg chg="ord modTransition">
        <pc:chgData name="Chad Green" userId="facc6e1673449575" providerId="LiveId" clId="{D9E7D389-0C8C-49EB-8196-32D7C04BB50E}" dt="2019-09-04T20:28:24.007" v="1800"/>
        <pc:sldMkLst>
          <pc:docMk/>
          <pc:sldMk cId="4256569154" sldId="3431"/>
        </pc:sldMkLst>
      </pc:sldChg>
      <pc:sldChg chg="modTransition">
        <pc:chgData name="Chad Green" userId="facc6e1673449575" providerId="LiveId" clId="{D9E7D389-0C8C-49EB-8196-32D7C04BB50E}" dt="2019-09-04T16:22:01.151" v="72"/>
        <pc:sldMkLst>
          <pc:docMk/>
          <pc:sldMk cId="1829738303" sldId="3432"/>
        </pc:sldMkLst>
      </pc:sldChg>
      <pc:sldChg chg="modTransition">
        <pc:chgData name="Chad Green" userId="facc6e1673449575" providerId="LiveId" clId="{D9E7D389-0C8C-49EB-8196-32D7C04BB50E}" dt="2019-09-04T16:22:01.151" v="72"/>
        <pc:sldMkLst>
          <pc:docMk/>
          <pc:sldMk cId="2288891224" sldId="3433"/>
        </pc:sldMkLst>
      </pc:sldChg>
      <pc:sldChg chg="modTransition">
        <pc:chgData name="Chad Green" userId="facc6e1673449575" providerId="LiveId" clId="{D9E7D389-0C8C-49EB-8196-32D7C04BB50E}" dt="2019-09-04T16:22:01.151" v="72"/>
        <pc:sldMkLst>
          <pc:docMk/>
          <pc:sldMk cId="372950421" sldId="3434"/>
        </pc:sldMkLst>
      </pc:sldChg>
      <pc:sldChg chg="modTransition">
        <pc:chgData name="Chad Green" userId="facc6e1673449575" providerId="LiveId" clId="{D9E7D389-0C8C-49EB-8196-32D7C04BB50E}" dt="2019-09-04T16:22:01.151" v="72"/>
        <pc:sldMkLst>
          <pc:docMk/>
          <pc:sldMk cId="3362774609" sldId="3435"/>
        </pc:sldMkLst>
      </pc:sldChg>
      <pc:sldChg chg="modTransition">
        <pc:chgData name="Chad Green" userId="facc6e1673449575" providerId="LiveId" clId="{D9E7D389-0C8C-49EB-8196-32D7C04BB50E}" dt="2019-09-04T16:22:01.151" v="72"/>
        <pc:sldMkLst>
          <pc:docMk/>
          <pc:sldMk cId="3671395701" sldId="3436"/>
        </pc:sldMkLst>
      </pc:sldChg>
      <pc:sldChg chg="modTransition">
        <pc:chgData name="Chad Green" userId="facc6e1673449575" providerId="LiveId" clId="{D9E7D389-0C8C-49EB-8196-32D7C04BB50E}" dt="2019-09-04T16:22:01.151" v="72"/>
        <pc:sldMkLst>
          <pc:docMk/>
          <pc:sldMk cId="1995664763" sldId="3437"/>
        </pc:sldMkLst>
      </pc:sldChg>
      <pc:sldChg chg="modTransition">
        <pc:chgData name="Chad Green" userId="facc6e1673449575" providerId="LiveId" clId="{D9E7D389-0C8C-49EB-8196-32D7C04BB50E}" dt="2019-09-04T16:22:01.151" v="72"/>
        <pc:sldMkLst>
          <pc:docMk/>
          <pc:sldMk cId="2282190375" sldId="3438"/>
        </pc:sldMkLst>
      </pc:sldChg>
      <pc:sldChg chg="modTransition">
        <pc:chgData name="Chad Green" userId="facc6e1673449575" providerId="LiveId" clId="{D9E7D389-0C8C-49EB-8196-32D7C04BB50E}" dt="2019-09-04T16:22:01.151" v="72"/>
        <pc:sldMkLst>
          <pc:docMk/>
          <pc:sldMk cId="2480511043" sldId="3439"/>
        </pc:sldMkLst>
      </pc:sldChg>
      <pc:sldChg chg="modTransition">
        <pc:chgData name="Chad Green" userId="facc6e1673449575" providerId="LiveId" clId="{D9E7D389-0C8C-49EB-8196-32D7C04BB50E}" dt="2019-09-04T16:22:01.151" v="72"/>
        <pc:sldMkLst>
          <pc:docMk/>
          <pc:sldMk cId="472875077" sldId="3440"/>
        </pc:sldMkLst>
      </pc:sldChg>
      <pc:sldChg chg="modTransition">
        <pc:chgData name="Chad Green" userId="facc6e1673449575" providerId="LiveId" clId="{D9E7D389-0C8C-49EB-8196-32D7C04BB50E}" dt="2019-09-04T16:22:01.151" v="72"/>
        <pc:sldMkLst>
          <pc:docMk/>
          <pc:sldMk cId="1238073398" sldId="3441"/>
        </pc:sldMkLst>
      </pc:sldChg>
      <pc:sldChg chg="modTransition">
        <pc:chgData name="Chad Green" userId="facc6e1673449575" providerId="LiveId" clId="{D9E7D389-0C8C-49EB-8196-32D7C04BB50E}" dt="2019-09-04T16:22:01.151" v="72"/>
        <pc:sldMkLst>
          <pc:docMk/>
          <pc:sldMk cId="1517421920" sldId="3442"/>
        </pc:sldMkLst>
      </pc:sldChg>
      <pc:sldChg chg="modTransition">
        <pc:chgData name="Chad Green" userId="facc6e1673449575" providerId="LiveId" clId="{D9E7D389-0C8C-49EB-8196-32D7C04BB50E}" dt="2019-09-04T16:22:01.151" v="72"/>
        <pc:sldMkLst>
          <pc:docMk/>
          <pc:sldMk cId="3389008342" sldId="3443"/>
        </pc:sldMkLst>
      </pc:sldChg>
      <pc:sldChg chg="modTransition">
        <pc:chgData name="Chad Green" userId="facc6e1673449575" providerId="LiveId" clId="{D9E7D389-0C8C-49EB-8196-32D7C04BB50E}" dt="2019-09-04T16:22:01.151" v="72"/>
        <pc:sldMkLst>
          <pc:docMk/>
          <pc:sldMk cId="2400066315" sldId="3444"/>
        </pc:sldMkLst>
      </pc:sldChg>
      <pc:sldChg chg="modTransition">
        <pc:chgData name="Chad Green" userId="facc6e1673449575" providerId="LiveId" clId="{D9E7D389-0C8C-49EB-8196-32D7C04BB50E}" dt="2019-09-04T16:22:01.151" v="72"/>
        <pc:sldMkLst>
          <pc:docMk/>
          <pc:sldMk cId="67908038" sldId="3446"/>
        </pc:sldMkLst>
      </pc:sldChg>
      <pc:sldChg chg="modTransition">
        <pc:chgData name="Chad Green" userId="facc6e1673449575" providerId="LiveId" clId="{D9E7D389-0C8C-49EB-8196-32D7C04BB50E}" dt="2019-09-04T16:22:01.151" v="72"/>
        <pc:sldMkLst>
          <pc:docMk/>
          <pc:sldMk cId="2315718737" sldId="3447"/>
        </pc:sldMkLst>
      </pc:sldChg>
      <pc:sldChg chg="modTransition">
        <pc:chgData name="Chad Green" userId="facc6e1673449575" providerId="LiveId" clId="{D9E7D389-0C8C-49EB-8196-32D7C04BB50E}" dt="2019-09-04T16:22:01.151" v="72"/>
        <pc:sldMkLst>
          <pc:docMk/>
          <pc:sldMk cId="636114007" sldId="3448"/>
        </pc:sldMkLst>
      </pc:sldChg>
      <pc:sldChg chg="del modTransition">
        <pc:chgData name="Chad Green" userId="facc6e1673449575" providerId="LiveId" clId="{D9E7D389-0C8C-49EB-8196-32D7C04BB50E}" dt="2019-09-04T20:49:58.834" v="1801" actId="2696"/>
        <pc:sldMkLst>
          <pc:docMk/>
          <pc:sldMk cId="3371551091" sldId="3449"/>
        </pc:sldMkLst>
      </pc:sldChg>
      <pc:sldChg chg="modTransition modAnim">
        <pc:chgData name="Chad Green" userId="facc6e1673449575" providerId="LiveId" clId="{D9E7D389-0C8C-49EB-8196-32D7C04BB50E}" dt="2019-09-04T17:17:30.975" v="1580"/>
        <pc:sldMkLst>
          <pc:docMk/>
          <pc:sldMk cId="1274386388" sldId="3450"/>
        </pc:sldMkLst>
      </pc:sldChg>
      <pc:sldChg chg="modTransition">
        <pc:chgData name="Chad Green" userId="facc6e1673449575" providerId="LiveId" clId="{D9E7D389-0C8C-49EB-8196-32D7C04BB50E}" dt="2019-09-04T16:22:01.151" v="72"/>
        <pc:sldMkLst>
          <pc:docMk/>
          <pc:sldMk cId="613261884" sldId="3451"/>
        </pc:sldMkLst>
      </pc:sldChg>
      <pc:sldChg chg="modTransition">
        <pc:chgData name="Chad Green" userId="facc6e1673449575" providerId="LiveId" clId="{D9E7D389-0C8C-49EB-8196-32D7C04BB50E}" dt="2019-09-04T16:22:01.151" v="72"/>
        <pc:sldMkLst>
          <pc:docMk/>
          <pc:sldMk cId="3827151470" sldId="3452"/>
        </pc:sldMkLst>
      </pc:sldChg>
      <pc:sldChg chg="addSp modSp modTransition modAnim">
        <pc:chgData name="Chad Green" userId="facc6e1673449575" providerId="LiveId" clId="{D9E7D389-0C8C-49EB-8196-32D7C04BB50E}" dt="2019-09-04T19:49:58.991" v="1732" actId="1036"/>
        <pc:sldMkLst>
          <pc:docMk/>
          <pc:sldMk cId="188532796" sldId="3455"/>
        </pc:sldMkLst>
        <pc:spChg chg="mod">
          <ac:chgData name="Chad Green" userId="facc6e1673449575" providerId="LiveId" clId="{D9E7D389-0C8C-49EB-8196-32D7C04BB50E}" dt="2019-09-04T19:49:58.991" v="1732" actId="1036"/>
          <ac:spMkLst>
            <pc:docMk/>
            <pc:sldMk cId="188532796" sldId="3455"/>
            <ac:spMk id="2" creationId="{BC893939-7FB4-463C-B1B7-662BBF30754A}"/>
          </ac:spMkLst>
        </pc:spChg>
        <pc:spChg chg="mod">
          <ac:chgData name="Chad Green" userId="facc6e1673449575" providerId="LiveId" clId="{D9E7D389-0C8C-49EB-8196-32D7C04BB50E}" dt="2019-09-04T19:49:58.991" v="1732" actId="1036"/>
          <ac:spMkLst>
            <pc:docMk/>
            <pc:sldMk cId="188532796" sldId="3455"/>
            <ac:spMk id="5" creationId="{640FA367-D507-49C9-934A-473AE33A3DE7}"/>
          </ac:spMkLst>
        </pc:spChg>
        <pc:spChg chg="mod">
          <ac:chgData name="Chad Green" userId="facc6e1673449575" providerId="LiveId" clId="{D9E7D389-0C8C-49EB-8196-32D7C04BB50E}" dt="2019-09-04T19:49:58.991" v="1732" actId="1036"/>
          <ac:spMkLst>
            <pc:docMk/>
            <pc:sldMk cId="188532796" sldId="3455"/>
            <ac:spMk id="6" creationId="{A23F0B3E-D46B-4D6E-ADFB-31F0FA4571B8}"/>
          </ac:spMkLst>
        </pc:spChg>
        <pc:spChg chg="mod">
          <ac:chgData name="Chad Green" userId="facc6e1673449575" providerId="LiveId" clId="{D9E7D389-0C8C-49EB-8196-32D7C04BB50E}" dt="2019-09-04T19:49:58.991" v="1732" actId="1036"/>
          <ac:spMkLst>
            <pc:docMk/>
            <pc:sldMk cId="188532796" sldId="3455"/>
            <ac:spMk id="7" creationId="{D040BA17-11A1-4E7D-9FC2-E8FD069E386D}"/>
          </ac:spMkLst>
        </pc:spChg>
        <pc:spChg chg="mod">
          <ac:chgData name="Chad Green" userId="facc6e1673449575" providerId="LiveId" clId="{D9E7D389-0C8C-49EB-8196-32D7C04BB50E}" dt="2019-09-04T19:49:58.991" v="1732" actId="1036"/>
          <ac:spMkLst>
            <pc:docMk/>
            <pc:sldMk cId="188532796" sldId="3455"/>
            <ac:spMk id="8" creationId="{BF7CBF48-3447-4D73-9DA5-5B5F8CAFA38B}"/>
          </ac:spMkLst>
        </pc:spChg>
        <pc:spChg chg="add mod">
          <ac:chgData name="Chad Green" userId="facc6e1673449575" providerId="LiveId" clId="{D9E7D389-0C8C-49EB-8196-32D7C04BB50E}" dt="2019-09-04T19:49:58.991" v="1732" actId="1036"/>
          <ac:spMkLst>
            <pc:docMk/>
            <pc:sldMk cId="188532796" sldId="3455"/>
            <ac:spMk id="9" creationId="{AC834778-1C60-42AF-988B-815B8E0B87E6}"/>
          </ac:spMkLst>
        </pc:spChg>
        <pc:spChg chg="add mod">
          <ac:chgData name="Chad Green" userId="facc6e1673449575" providerId="LiveId" clId="{D9E7D389-0C8C-49EB-8196-32D7C04BB50E}" dt="2019-09-04T19:49:52.270" v="1720" actId="1076"/>
          <ac:spMkLst>
            <pc:docMk/>
            <pc:sldMk cId="188532796" sldId="3455"/>
            <ac:spMk id="10" creationId="{42670CF7-9560-4AE5-8AB7-BBE2FE402D01}"/>
          </ac:spMkLst>
        </pc:spChg>
      </pc:sldChg>
      <pc:sldChg chg="modTransition">
        <pc:chgData name="Chad Green" userId="facc6e1673449575" providerId="LiveId" clId="{D9E7D389-0C8C-49EB-8196-32D7C04BB50E}" dt="2019-09-04T16:22:01.151" v="72"/>
        <pc:sldMkLst>
          <pc:docMk/>
          <pc:sldMk cId="4192164600" sldId="3456"/>
        </pc:sldMkLst>
      </pc:sldChg>
      <pc:sldChg chg="modTransition">
        <pc:chgData name="Chad Green" userId="facc6e1673449575" providerId="LiveId" clId="{D9E7D389-0C8C-49EB-8196-32D7C04BB50E}" dt="2019-09-04T16:22:01.151" v="72"/>
        <pc:sldMkLst>
          <pc:docMk/>
          <pc:sldMk cId="700511132" sldId="3457"/>
        </pc:sldMkLst>
      </pc:sldChg>
      <pc:sldChg chg="modTransition">
        <pc:chgData name="Chad Green" userId="facc6e1673449575" providerId="LiveId" clId="{D9E7D389-0C8C-49EB-8196-32D7C04BB50E}" dt="2019-09-04T16:22:01.151" v="72"/>
        <pc:sldMkLst>
          <pc:docMk/>
          <pc:sldMk cId="580822919" sldId="3458"/>
        </pc:sldMkLst>
      </pc:sldChg>
      <pc:sldChg chg="modTransition">
        <pc:chgData name="Chad Green" userId="facc6e1673449575" providerId="LiveId" clId="{D9E7D389-0C8C-49EB-8196-32D7C04BB50E}" dt="2019-09-04T16:22:01.151" v="72"/>
        <pc:sldMkLst>
          <pc:docMk/>
          <pc:sldMk cId="1131850710" sldId="3459"/>
        </pc:sldMkLst>
      </pc:sldChg>
      <pc:sldChg chg="modTransition">
        <pc:chgData name="Chad Green" userId="facc6e1673449575" providerId="LiveId" clId="{D9E7D389-0C8C-49EB-8196-32D7C04BB50E}" dt="2019-09-04T16:22:01.151" v="72"/>
        <pc:sldMkLst>
          <pc:docMk/>
          <pc:sldMk cId="3968045381" sldId="3460"/>
        </pc:sldMkLst>
      </pc:sldChg>
      <pc:sldChg chg="modTransition">
        <pc:chgData name="Chad Green" userId="facc6e1673449575" providerId="LiveId" clId="{D9E7D389-0C8C-49EB-8196-32D7C04BB50E}" dt="2019-09-04T16:22:01.151" v="72"/>
        <pc:sldMkLst>
          <pc:docMk/>
          <pc:sldMk cId="786591774" sldId="3461"/>
        </pc:sldMkLst>
      </pc:sldChg>
      <pc:sldChg chg="modTransition">
        <pc:chgData name="Chad Green" userId="facc6e1673449575" providerId="LiveId" clId="{D9E7D389-0C8C-49EB-8196-32D7C04BB50E}" dt="2019-09-04T16:22:01.151" v="72"/>
        <pc:sldMkLst>
          <pc:docMk/>
          <pc:sldMk cId="2624625434" sldId="3462"/>
        </pc:sldMkLst>
      </pc:sldChg>
      <pc:sldChg chg="modTransition">
        <pc:chgData name="Chad Green" userId="facc6e1673449575" providerId="LiveId" clId="{D9E7D389-0C8C-49EB-8196-32D7C04BB50E}" dt="2019-09-04T16:22:01.151" v="72"/>
        <pc:sldMkLst>
          <pc:docMk/>
          <pc:sldMk cId="2668177220" sldId="3464"/>
        </pc:sldMkLst>
      </pc:sldChg>
      <pc:sldChg chg="modTransition">
        <pc:chgData name="Chad Green" userId="facc6e1673449575" providerId="LiveId" clId="{D9E7D389-0C8C-49EB-8196-32D7C04BB50E}" dt="2019-09-04T16:22:01.151" v="72"/>
        <pc:sldMkLst>
          <pc:docMk/>
          <pc:sldMk cId="3098744699" sldId="3465"/>
        </pc:sldMkLst>
      </pc:sldChg>
      <pc:sldChg chg="modTransition">
        <pc:chgData name="Chad Green" userId="facc6e1673449575" providerId="LiveId" clId="{D9E7D389-0C8C-49EB-8196-32D7C04BB50E}" dt="2019-09-04T16:22:01.151" v="72"/>
        <pc:sldMkLst>
          <pc:docMk/>
          <pc:sldMk cId="2536581788" sldId="3466"/>
        </pc:sldMkLst>
      </pc:sldChg>
      <pc:sldChg chg="modTransition">
        <pc:chgData name="Chad Green" userId="facc6e1673449575" providerId="LiveId" clId="{D9E7D389-0C8C-49EB-8196-32D7C04BB50E}" dt="2019-09-04T16:22:01.151" v="72"/>
        <pc:sldMkLst>
          <pc:docMk/>
          <pc:sldMk cId="4286734664" sldId="3467"/>
        </pc:sldMkLst>
      </pc:sldChg>
      <pc:sldChg chg="modTransition">
        <pc:chgData name="Chad Green" userId="facc6e1673449575" providerId="LiveId" clId="{D9E7D389-0C8C-49EB-8196-32D7C04BB50E}" dt="2019-09-04T16:22:01.151" v="72"/>
        <pc:sldMkLst>
          <pc:docMk/>
          <pc:sldMk cId="884356396" sldId="3468"/>
        </pc:sldMkLst>
      </pc:sldChg>
      <pc:sldChg chg="modTransition">
        <pc:chgData name="Chad Green" userId="facc6e1673449575" providerId="LiveId" clId="{D9E7D389-0C8C-49EB-8196-32D7C04BB50E}" dt="2019-09-04T16:22:01.151" v="72"/>
        <pc:sldMkLst>
          <pc:docMk/>
          <pc:sldMk cId="2124319190" sldId="3469"/>
        </pc:sldMkLst>
      </pc:sldChg>
      <pc:sldChg chg="modTransition">
        <pc:chgData name="Chad Green" userId="facc6e1673449575" providerId="LiveId" clId="{D9E7D389-0C8C-49EB-8196-32D7C04BB50E}" dt="2019-09-04T16:22:01.151" v="72"/>
        <pc:sldMkLst>
          <pc:docMk/>
          <pc:sldMk cId="2125916801" sldId="3470"/>
        </pc:sldMkLst>
      </pc:sldChg>
      <pc:sldChg chg="modTransition">
        <pc:chgData name="Chad Green" userId="facc6e1673449575" providerId="LiveId" clId="{D9E7D389-0C8C-49EB-8196-32D7C04BB50E}" dt="2019-09-04T16:22:01.151" v="72"/>
        <pc:sldMkLst>
          <pc:docMk/>
          <pc:sldMk cId="2623790597" sldId="3471"/>
        </pc:sldMkLst>
      </pc:sldChg>
      <pc:sldChg chg="modTransition">
        <pc:chgData name="Chad Green" userId="facc6e1673449575" providerId="LiveId" clId="{D9E7D389-0C8C-49EB-8196-32D7C04BB50E}" dt="2019-09-04T16:22:01.151" v="72"/>
        <pc:sldMkLst>
          <pc:docMk/>
          <pc:sldMk cId="2089372498" sldId="3472"/>
        </pc:sldMkLst>
      </pc:sldChg>
      <pc:sldChg chg="modTransition">
        <pc:chgData name="Chad Green" userId="facc6e1673449575" providerId="LiveId" clId="{D9E7D389-0C8C-49EB-8196-32D7C04BB50E}" dt="2019-09-04T16:22:01.151" v="72"/>
        <pc:sldMkLst>
          <pc:docMk/>
          <pc:sldMk cId="260480028" sldId="3473"/>
        </pc:sldMkLst>
      </pc:sldChg>
      <pc:sldChg chg="modTransition">
        <pc:chgData name="Chad Green" userId="facc6e1673449575" providerId="LiveId" clId="{D9E7D389-0C8C-49EB-8196-32D7C04BB50E}" dt="2019-09-04T16:22:01.151" v="72"/>
        <pc:sldMkLst>
          <pc:docMk/>
          <pc:sldMk cId="3364907705" sldId="3474"/>
        </pc:sldMkLst>
      </pc:sldChg>
      <pc:sldChg chg="modTransition">
        <pc:chgData name="Chad Green" userId="facc6e1673449575" providerId="LiveId" clId="{D9E7D389-0C8C-49EB-8196-32D7C04BB50E}" dt="2019-09-04T16:22:01.151" v="72"/>
        <pc:sldMkLst>
          <pc:docMk/>
          <pc:sldMk cId="2207490562" sldId="3475"/>
        </pc:sldMkLst>
      </pc:sldChg>
      <pc:sldChg chg="modTransition">
        <pc:chgData name="Chad Green" userId="facc6e1673449575" providerId="LiveId" clId="{D9E7D389-0C8C-49EB-8196-32D7C04BB50E}" dt="2019-09-04T16:22:01.151" v="72"/>
        <pc:sldMkLst>
          <pc:docMk/>
          <pc:sldMk cId="889303775" sldId="3476"/>
        </pc:sldMkLst>
      </pc:sldChg>
      <pc:sldChg chg="modTransition">
        <pc:chgData name="Chad Green" userId="facc6e1673449575" providerId="LiveId" clId="{D9E7D389-0C8C-49EB-8196-32D7C04BB50E}" dt="2019-09-04T16:22:01.151" v="72"/>
        <pc:sldMkLst>
          <pc:docMk/>
          <pc:sldMk cId="1740960022" sldId="3477"/>
        </pc:sldMkLst>
      </pc:sldChg>
      <pc:sldChg chg="modTransition">
        <pc:chgData name="Chad Green" userId="facc6e1673449575" providerId="LiveId" clId="{D9E7D389-0C8C-49EB-8196-32D7C04BB50E}" dt="2019-09-04T16:22:01.151" v="72"/>
        <pc:sldMkLst>
          <pc:docMk/>
          <pc:sldMk cId="2570228115" sldId="3532"/>
        </pc:sldMkLst>
      </pc:sldChg>
      <pc:sldChg chg="modTransition">
        <pc:chgData name="Chad Green" userId="facc6e1673449575" providerId="LiveId" clId="{D9E7D389-0C8C-49EB-8196-32D7C04BB50E}" dt="2019-09-04T16:22:01.151" v="72"/>
        <pc:sldMkLst>
          <pc:docMk/>
          <pc:sldMk cId="2037418975" sldId="3533"/>
        </pc:sldMkLst>
      </pc:sldChg>
      <pc:sldChg chg="del">
        <pc:chgData name="Chad Green" userId="facc6e1673449575" providerId="LiveId" clId="{D9E7D389-0C8C-49EB-8196-32D7C04BB50E}" dt="2019-09-04T03:48:00.341" v="41" actId="2696"/>
        <pc:sldMkLst>
          <pc:docMk/>
          <pc:sldMk cId="4203892304" sldId="3534"/>
        </pc:sldMkLst>
      </pc:sldChg>
      <pc:sldChg chg="modTransition">
        <pc:chgData name="Chad Green" userId="facc6e1673449575" providerId="LiveId" clId="{D9E7D389-0C8C-49EB-8196-32D7C04BB50E}" dt="2019-09-04T16:22:01.151" v="72"/>
        <pc:sldMkLst>
          <pc:docMk/>
          <pc:sldMk cId="4223253234" sldId="3535"/>
        </pc:sldMkLst>
      </pc:sldChg>
      <pc:sldChg chg="add modTransition">
        <pc:chgData name="Chad Green" userId="facc6e1673449575" providerId="LiveId" clId="{D9E7D389-0C8C-49EB-8196-32D7C04BB50E}" dt="2019-09-04T16:22:01.151" v="72"/>
        <pc:sldMkLst>
          <pc:docMk/>
          <pc:sldMk cId="4073006889" sldId="3536"/>
        </pc:sldMkLst>
      </pc:sldChg>
      <pc:sldChg chg="add del">
        <pc:chgData name="Chad Green" userId="facc6e1673449575" providerId="LiveId" clId="{D9E7D389-0C8C-49EB-8196-32D7C04BB50E}" dt="2019-09-04T16:34:27.250" v="106" actId="2696"/>
        <pc:sldMkLst>
          <pc:docMk/>
          <pc:sldMk cId="386540582" sldId="3537"/>
        </pc:sldMkLst>
      </pc:sldChg>
      <pc:sldChg chg="modSp add del modTransition modAnim">
        <pc:chgData name="Chad Green" userId="facc6e1673449575" providerId="LiveId" clId="{D9E7D389-0C8C-49EB-8196-32D7C04BB50E}" dt="2019-09-04T16:35:50.782" v="115" actId="2696"/>
        <pc:sldMkLst>
          <pc:docMk/>
          <pc:sldMk cId="681576561" sldId="3537"/>
        </pc:sldMkLst>
        <pc:picChg chg="mod">
          <ac:chgData name="Chad Green" userId="facc6e1673449575" providerId="LiveId" clId="{D9E7D389-0C8C-49EB-8196-32D7C04BB50E}" dt="2019-09-04T16:35:12.937" v="112" actId="14826"/>
          <ac:picMkLst>
            <pc:docMk/>
            <pc:sldMk cId="681576561" sldId="3537"/>
            <ac:picMk id="10" creationId="{814C4A12-140E-4A50-8562-AF637F8FAD4E}"/>
          </ac:picMkLst>
        </pc:picChg>
      </pc:sldChg>
      <pc:sldChg chg="addSp modSp add modAnim modNotesTx">
        <pc:chgData name="Chad Green" userId="facc6e1673449575" providerId="LiveId" clId="{D9E7D389-0C8C-49EB-8196-32D7C04BB50E}" dt="2019-09-04T16:43:35.206" v="184" actId="20577"/>
        <pc:sldMkLst>
          <pc:docMk/>
          <pc:sldMk cId="2077789242" sldId="3537"/>
        </pc:sldMkLst>
        <pc:picChg chg="add mod">
          <ac:chgData name="Chad Green" userId="facc6e1673449575" providerId="LiveId" clId="{D9E7D389-0C8C-49EB-8196-32D7C04BB50E}" dt="2019-09-04T16:36:47.865" v="123" actId="14100"/>
          <ac:picMkLst>
            <pc:docMk/>
            <pc:sldMk cId="2077789242" sldId="3537"/>
            <ac:picMk id="4" creationId="{8FBD9B4B-DF73-495C-8472-DE413581A7A3}"/>
          </ac:picMkLst>
        </pc:picChg>
      </pc:sldChg>
      <pc:sldChg chg="addSp delSp modSp add delAnim modAnim modNotesTx">
        <pc:chgData name="Chad Green" userId="facc6e1673449575" providerId="LiveId" clId="{D9E7D389-0C8C-49EB-8196-32D7C04BB50E}" dt="2019-09-04T17:03:35.202" v="1546" actId="20577"/>
        <pc:sldMkLst>
          <pc:docMk/>
          <pc:sldMk cId="3224760051" sldId="3538"/>
        </pc:sldMkLst>
        <pc:spChg chg="add mod">
          <ac:chgData name="Chad Green" userId="facc6e1673449575" providerId="LiveId" clId="{D9E7D389-0C8C-49EB-8196-32D7C04BB50E}" dt="2019-09-04T16:41:03.272" v="176" actId="164"/>
          <ac:spMkLst>
            <pc:docMk/>
            <pc:sldMk cId="3224760051" sldId="3538"/>
            <ac:spMk id="6" creationId="{DCB5B6E8-EA3B-41D1-8E00-B930F4DE87FB}"/>
          </ac:spMkLst>
        </pc:spChg>
        <pc:spChg chg="add del mod">
          <ac:chgData name="Chad Green" userId="facc6e1673449575" providerId="LiveId" clId="{D9E7D389-0C8C-49EB-8196-32D7C04BB50E}" dt="2019-09-04T16:57:21.440" v="928"/>
          <ac:spMkLst>
            <pc:docMk/>
            <pc:sldMk cId="3224760051" sldId="3538"/>
            <ac:spMk id="11" creationId="{BB0A5D4E-9141-4D8F-BA44-19A76F58D750}"/>
          </ac:spMkLst>
        </pc:spChg>
        <pc:grpChg chg="add mod">
          <ac:chgData name="Chad Green" userId="facc6e1673449575" providerId="LiveId" clId="{D9E7D389-0C8C-49EB-8196-32D7C04BB50E}" dt="2019-09-04T16:41:03.272" v="176" actId="164"/>
          <ac:grpSpMkLst>
            <pc:docMk/>
            <pc:sldMk cId="3224760051" sldId="3538"/>
            <ac:grpSpMk id="7" creationId="{D75E1645-A96E-4273-8854-5C7CD377E78B}"/>
          </ac:grpSpMkLst>
        </pc:grpChg>
        <pc:picChg chg="del mod ord">
          <ac:chgData name="Chad Green" userId="facc6e1673449575" providerId="LiveId" clId="{D9E7D389-0C8C-49EB-8196-32D7C04BB50E}" dt="2019-09-04T16:57:16.481" v="927" actId="478"/>
          <ac:picMkLst>
            <pc:docMk/>
            <pc:sldMk cId="3224760051" sldId="3538"/>
            <ac:picMk id="4" creationId="{8FBD9B4B-DF73-495C-8472-DE413581A7A3}"/>
          </ac:picMkLst>
        </pc:picChg>
        <pc:picChg chg="add mod">
          <ac:chgData name="Chad Green" userId="facc6e1673449575" providerId="LiveId" clId="{D9E7D389-0C8C-49EB-8196-32D7C04BB50E}" dt="2019-09-04T16:41:03.272" v="176" actId="164"/>
          <ac:picMkLst>
            <pc:docMk/>
            <pc:sldMk cId="3224760051" sldId="3538"/>
            <ac:picMk id="5" creationId="{C2F49D78-7E74-4C5F-8A7B-913130A7F3DD}"/>
          </ac:picMkLst>
        </pc:picChg>
        <pc:picChg chg="add mod">
          <ac:chgData name="Chad Green" userId="facc6e1673449575" providerId="LiveId" clId="{D9E7D389-0C8C-49EB-8196-32D7C04BB50E}" dt="2019-09-04T16:47:26.533" v="263" actId="1076"/>
          <ac:picMkLst>
            <pc:docMk/>
            <pc:sldMk cId="3224760051" sldId="3538"/>
            <ac:picMk id="9" creationId="{91DD379B-BC31-4B60-A175-23765BAFFCBE}"/>
          </ac:picMkLst>
        </pc:picChg>
        <pc:picChg chg="del">
          <ac:chgData name="Chad Green" userId="facc6e1673449575" providerId="LiveId" clId="{D9E7D389-0C8C-49EB-8196-32D7C04BB50E}" dt="2019-09-04T16:39:08.863" v="135" actId="478"/>
          <ac:picMkLst>
            <pc:docMk/>
            <pc:sldMk cId="3224760051" sldId="3538"/>
            <ac:picMk id="10" creationId="{814C4A12-140E-4A50-8562-AF637F8FAD4E}"/>
          </ac:picMkLst>
        </pc:picChg>
      </pc:sldChg>
      <pc:sldChg chg="addSp delSp modSp add delAnim modNotesTx">
        <pc:chgData name="Chad Green" userId="facc6e1673449575" providerId="LiveId" clId="{D9E7D389-0C8C-49EB-8196-32D7C04BB50E}" dt="2019-09-04T17:03:30.717" v="1544" actId="6549"/>
        <pc:sldMkLst>
          <pc:docMk/>
          <pc:sldMk cId="1256347596" sldId="3539"/>
        </pc:sldMkLst>
        <pc:spChg chg="add mod">
          <ac:chgData name="Chad Green" userId="facc6e1673449575" providerId="LiveId" clId="{D9E7D389-0C8C-49EB-8196-32D7C04BB50E}" dt="2019-09-04T16:58:02.712" v="938" actId="14100"/>
          <ac:spMkLst>
            <pc:docMk/>
            <pc:sldMk cId="1256347596" sldId="3539"/>
            <ac:spMk id="8" creationId="{A5822FE9-4069-401B-8A38-0719125488C3}"/>
          </ac:spMkLst>
        </pc:spChg>
        <pc:spChg chg="add mod">
          <ac:chgData name="Chad Green" userId="facc6e1673449575" providerId="LiveId" clId="{D9E7D389-0C8C-49EB-8196-32D7C04BB50E}" dt="2019-09-04T16:58:21.328" v="1002" actId="20577"/>
          <ac:spMkLst>
            <pc:docMk/>
            <pc:sldMk cId="1256347596" sldId="3539"/>
            <ac:spMk id="10" creationId="{D4F0F268-6739-46CF-825A-3ED4815F1FA9}"/>
          </ac:spMkLst>
        </pc:spChg>
        <pc:grpChg chg="del">
          <ac:chgData name="Chad Green" userId="facc6e1673449575" providerId="LiveId" clId="{D9E7D389-0C8C-49EB-8196-32D7C04BB50E}" dt="2019-09-04T16:57:25.562" v="930" actId="478"/>
          <ac:grpSpMkLst>
            <pc:docMk/>
            <pc:sldMk cId="1256347596" sldId="3539"/>
            <ac:grpSpMk id="7" creationId="{D75E1645-A96E-4273-8854-5C7CD377E78B}"/>
          </ac:grpSpMkLst>
        </pc:grpChg>
        <pc:picChg chg="add mod">
          <ac:chgData name="Chad Green" userId="facc6e1673449575" providerId="LiveId" clId="{D9E7D389-0C8C-49EB-8196-32D7C04BB50E}" dt="2019-09-04T16:57:47.812" v="936" actId="1076"/>
          <ac:picMkLst>
            <pc:docMk/>
            <pc:sldMk cId="1256347596" sldId="3539"/>
            <ac:picMk id="4" creationId="{2F72F054-3F75-4EBF-8591-D4E9F2264249}"/>
          </ac:picMkLst>
        </pc:picChg>
        <pc:picChg chg="del">
          <ac:chgData name="Chad Green" userId="facc6e1673449575" providerId="LiveId" clId="{D9E7D389-0C8C-49EB-8196-32D7C04BB50E}" dt="2019-09-04T16:57:26.134" v="931" actId="478"/>
          <ac:picMkLst>
            <pc:docMk/>
            <pc:sldMk cId="1256347596" sldId="3539"/>
            <ac:picMk id="9" creationId="{91DD379B-BC31-4B60-A175-23765BAFFCBE}"/>
          </ac:picMkLst>
        </pc:picChg>
      </pc:sldChg>
      <pc:sldMasterChg chg="addSp modSldLayout">
        <pc:chgData name="Chad Green" userId="facc6e1673449575" providerId="LiveId" clId="{D9E7D389-0C8C-49EB-8196-32D7C04BB50E}" dt="2019-09-04T03:53:08.327" v="67"/>
        <pc:sldMasterMkLst>
          <pc:docMk/>
          <pc:sldMasterMk cId="205993370" sldId="2147483648"/>
        </pc:sldMasterMkLst>
        <pc:spChg chg="add">
          <ac:chgData name="Chad Green" userId="facc6e1673449575" providerId="LiveId" clId="{D9E7D389-0C8C-49EB-8196-32D7C04BB50E}" dt="2019-09-04T03:53:08.327" v="67"/>
          <ac:spMkLst>
            <pc:docMk/>
            <pc:sldMasterMk cId="205993370" sldId="2147483648"/>
            <ac:spMk id="2" creationId="{15851B70-08FD-4E9B-9F85-1B6F479DA881}"/>
          </ac:spMkLst>
        </pc:spChg>
        <pc:sldLayoutChg chg="addSp">
          <pc:chgData name="Chad Green" userId="facc6e1673449575" providerId="LiveId" clId="{D9E7D389-0C8C-49EB-8196-32D7C04BB50E}" dt="2019-09-04T03:51:28.536" v="55"/>
          <pc:sldLayoutMkLst>
            <pc:docMk/>
            <pc:sldMasterMk cId="205993370" sldId="2147483648"/>
            <pc:sldLayoutMk cId="15035617" sldId="2147483649"/>
          </pc:sldLayoutMkLst>
          <pc:spChg chg="add">
            <ac:chgData name="Chad Green" userId="facc6e1673449575" providerId="LiveId" clId="{D9E7D389-0C8C-49EB-8196-32D7C04BB50E}" dt="2019-09-04T03:51:28.536" v="55"/>
            <ac:spMkLst>
              <pc:docMk/>
              <pc:sldMasterMk cId="205993370" sldId="2147483648"/>
              <pc:sldLayoutMk cId="15035617" sldId="2147483649"/>
              <ac:spMk id="4" creationId="{636CAC87-585D-4AE0-8E76-FB2F6429F617}"/>
            </ac:spMkLst>
          </pc:spChg>
        </pc:sldLayoutChg>
        <pc:sldLayoutChg chg="addSp">
          <pc:chgData name="Chad Green" userId="facc6e1673449575" providerId="LiveId" clId="{D9E7D389-0C8C-49EB-8196-32D7C04BB50E}" dt="2019-09-04T03:51:32.435" v="57"/>
          <pc:sldLayoutMkLst>
            <pc:docMk/>
            <pc:sldMasterMk cId="205993370" sldId="2147483648"/>
            <pc:sldLayoutMk cId="2241235397" sldId="2147483650"/>
          </pc:sldLayoutMkLst>
          <pc:spChg chg="add">
            <ac:chgData name="Chad Green" userId="facc6e1673449575" providerId="LiveId" clId="{D9E7D389-0C8C-49EB-8196-32D7C04BB50E}" dt="2019-09-04T03:51:32.435" v="57"/>
            <ac:spMkLst>
              <pc:docMk/>
              <pc:sldMasterMk cId="205993370" sldId="2147483648"/>
              <pc:sldLayoutMk cId="2241235397" sldId="2147483650"/>
              <ac:spMk id="7" creationId="{FB1AE059-8006-4CD0-9C63-1305BB526F2B}"/>
            </ac:spMkLst>
          </pc:spChg>
        </pc:sldLayoutChg>
        <pc:sldLayoutChg chg="addSp">
          <pc:chgData name="Chad Green" userId="facc6e1673449575" providerId="LiveId" clId="{D9E7D389-0C8C-49EB-8196-32D7C04BB50E}" dt="2019-09-04T03:51:41.767" v="62"/>
          <pc:sldLayoutMkLst>
            <pc:docMk/>
            <pc:sldMasterMk cId="205993370" sldId="2147483648"/>
            <pc:sldLayoutMk cId="1850629850" sldId="2147483651"/>
          </pc:sldLayoutMkLst>
          <pc:spChg chg="add">
            <ac:chgData name="Chad Green" userId="facc6e1673449575" providerId="LiveId" clId="{D9E7D389-0C8C-49EB-8196-32D7C04BB50E}" dt="2019-09-04T03:51:41.767" v="62"/>
            <ac:spMkLst>
              <pc:docMk/>
              <pc:sldMasterMk cId="205993370" sldId="2147483648"/>
              <pc:sldLayoutMk cId="1850629850" sldId="2147483651"/>
              <ac:spMk id="4" creationId="{C5F00823-F089-4777-A915-31761A857D8F}"/>
            </ac:spMkLst>
          </pc:spChg>
        </pc:sldLayoutChg>
        <pc:sldLayoutChg chg="addSp">
          <pc:chgData name="Chad Green" userId="facc6e1673449575" providerId="LiveId" clId="{D9E7D389-0C8C-49EB-8196-32D7C04BB50E}" dt="2019-09-04T03:51:40.537" v="61"/>
          <pc:sldLayoutMkLst>
            <pc:docMk/>
            <pc:sldMasterMk cId="205993370" sldId="2147483648"/>
            <pc:sldLayoutMk cId="1603537596" sldId="2147483652"/>
          </pc:sldLayoutMkLst>
          <pc:spChg chg="add">
            <ac:chgData name="Chad Green" userId="facc6e1673449575" providerId="LiveId" clId="{D9E7D389-0C8C-49EB-8196-32D7C04BB50E}" dt="2019-09-04T03:51:40.537" v="61"/>
            <ac:spMkLst>
              <pc:docMk/>
              <pc:sldMasterMk cId="205993370" sldId="2147483648"/>
              <pc:sldLayoutMk cId="1603537596" sldId="2147483652"/>
              <ac:spMk id="3" creationId="{185C4526-F9D6-4798-9807-39FB657BE46B}"/>
            </ac:spMkLst>
          </pc:spChg>
        </pc:sldLayoutChg>
        <pc:sldLayoutChg chg="addSp">
          <pc:chgData name="Chad Green" userId="facc6e1673449575" providerId="LiveId" clId="{D9E7D389-0C8C-49EB-8196-32D7C04BB50E}" dt="2019-09-04T03:51:38.648" v="60"/>
          <pc:sldLayoutMkLst>
            <pc:docMk/>
            <pc:sldMasterMk cId="205993370" sldId="2147483648"/>
            <pc:sldLayoutMk cId="3944328566" sldId="2147483653"/>
          </pc:sldLayoutMkLst>
          <pc:spChg chg="add">
            <ac:chgData name="Chad Green" userId="facc6e1673449575" providerId="LiveId" clId="{D9E7D389-0C8C-49EB-8196-32D7C04BB50E}" dt="2019-09-04T03:51:38.648" v="60"/>
            <ac:spMkLst>
              <pc:docMk/>
              <pc:sldMasterMk cId="205993370" sldId="2147483648"/>
              <pc:sldLayoutMk cId="3944328566" sldId="2147483653"/>
              <ac:spMk id="6" creationId="{2E52785F-EBCA-4B12-A5DE-048FE7D09F1B}"/>
            </ac:spMkLst>
          </pc:spChg>
        </pc:sldLayoutChg>
        <pc:sldLayoutChg chg="addSp">
          <pc:chgData name="Chad Green" userId="facc6e1673449575" providerId="LiveId" clId="{D9E7D389-0C8C-49EB-8196-32D7C04BB50E}" dt="2019-09-04T03:51:30.787" v="56"/>
          <pc:sldLayoutMkLst>
            <pc:docMk/>
            <pc:sldMasterMk cId="205993370" sldId="2147483648"/>
            <pc:sldLayoutMk cId="3352474287" sldId="2147483654"/>
          </pc:sldLayoutMkLst>
          <pc:spChg chg="add">
            <ac:chgData name="Chad Green" userId="facc6e1673449575" providerId="LiveId" clId="{D9E7D389-0C8C-49EB-8196-32D7C04BB50E}" dt="2019-09-04T03:51:30.787" v="56"/>
            <ac:spMkLst>
              <pc:docMk/>
              <pc:sldMasterMk cId="205993370" sldId="2147483648"/>
              <pc:sldLayoutMk cId="3352474287" sldId="2147483654"/>
              <ac:spMk id="3" creationId="{D6B6F53C-9012-480C-ADC7-D3713C48D59E}"/>
            </ac:spMkLst>
          </pc:spChg>
        </pc:sldLayoutChg>
        <pc:sldLayoutChg chg="addSp">
          <pc:chgData name="Chad Green" userId="facc6e1673449575" providerId="LiveId" clId="{D9E7D389-0C8C-49EB-8196-32D7C04BB50E}" dt="2019-09-04T03:51:36.953" v="59"/>
          <pc:sldLayoutMkLst>
            <pc:docMk/>
            <pc:sldMasterMk cId="205993370" sldId="2147483648"/>
            <pc:sldLayoutMk cId="2669580392" sldId="2147483655"/>
          </pc:sldLayoutMkLst>
          <pc:spChg chg="add">
            <ac:chgData name="Chad Green" userId="facc6e1673449575" providerId="LiveId" clId="{D9E7D389-0C8C-49EB-8196-32D7C04BB50E}" dt="2019-09-04T03:51:36.953" v="59"/>
            <ac:spMkLst>
              <pc:docMk/>
              <pc:sldMasterMk cId="205993370" sldId="2147483648"/>
              <pc:sldLayoutMk cId="2669580392" sldId="2147483655"/>
              <ac:spMk id="3" creationId="{DCC49E58-3A0B-4F96-B8E9-3315F6094D5A}"/>
            </ac:spMkLst>
          </pc:spChg>
        </pc:sldLayoutChg>
        <pc:sldLayoutChg chg="addSp">
          <pc:chgData name="Chad Green" userId="facc6e1673449575" providerId="LiveId" clId="{D9E7D389-0C8C-49EB-8196-32D7C04BB50E}" dt="2019-09-04T03:51:35.436" v="58"/>
          <pc:sldLayoutMkLst>
            <pc:docMk/>
            <pc:sldMasterMk cId="205993370" sldId="2147483648"/>
            <pc:sldLayoutMk cId="4231563990" sldId="2147483656"/>
          </pc:sldLayoutMkLst>
          <pc:spChg chg="add">
            <ac:chgData name="Chad Green" userId="facc6e1673449575" providerId="LiveId" clId="{D9E7D389-0C8C-49EB-8196-32D7C04BB50E}" dt="2019-09-04T03:51:35.436" v="58"/>
            <ac:spMkLst>
              <pc:docMk/>
              <pc:sldMasterMk cId="205993370" sldId="2147483648"/>
              <pc:sldLayoutMk cId="4231563990" sldId="2147483656"/>
              <ac:spMk id="3" creationId="{B99E7EFE-2CFF-4B29-89C3-377C5DC02145}"/>
            </ac:spMkLst>
          </pc:spChg>
        </pc:sldLayoutChg>
        <pc:sldLayoutChg chg="addSp delSp modSp">
          <pc:chgData name="Chad Green" userId="facc6e1673449575" providerId="LiveId" clId="{D9E7D389-0C8C-49EB-8196-32D7C04BB50E}" dt="2019-09-04T03:51:45.002" v="64"/>
          <pc:sldLayoutMkLst>
            <pc:docMk/>
            <pc:sldMasterMk cId="205993370" sldId="2147483648"/>
            <pc:sldLayoutMk cId="285068911" sldId="2147483664"/>
          </pc:sldLayoutMkLst>
          <pc:spChg chg="add mod">
            <ac:chgData name="Chad Green" userId="facc6e1673449575" providerId="LiveId" clId="{D9E7D389-0C8C-49EB-8196-32D7C04BB50E}" dt="2019-09-04T03:51:22.675" v="54" actId="1076"/>
            <ac:spMkLst>
              <pc:docMk/>
              <pc:sldMasterMk cId="205993370" sldId="2147483648"/>
              <pc:sldLayoutMk cId="285068911" sldId="2147483664"/>
              <ac:spMk id="2" creationId="{C257739E-BE7B-431F-948C-FECD8605AF16}"/>
            </ac:spMkLst>
          </pc:spChg>
          <pc:spChg chg="add del">
            <ac:chgData name="Chad Green" userId="facc6e1673449575" providerId="LiveId" clId="{D9E7D389-0C8C-49EB-8196-32D7C04BB50E}" dt="2019-09-04T03:51:45.002" v="64"/>
            <ac:spMkLst>
              <pc:docMk/>
              <pc:sldMasterMk cId="205993370" sldId="2147483648"/>
              <pc:sldLayoutMk cId="285068911" sldId="2147483664"/>
              <ac:spMk id="4" creationId="{B5DBE347-0C40-46AD-AC6C-527B5CBBAF27}"/>
            </ac:spMkLst>
          </pc:spChg>
        </pc:sldLayoutChg>
        <pc:sldLayoutChg chg="addSp">
          <pc:chgData name="Chad Green" userId="facc6e1673449575" providerId="LiveId" clId="{D9E7D389-0C8C-49EB-8196-32D7C04BB50E}" dt="2019-09-04T03:51:46.496" v="65"/>
          <pc:sldLayoutMkLst>
            <pc:docMk/>
            <pc:sldMasterMk cId="205993370" sldId="2147483648"/>
            <pc:sldLayoutMk cId="953684131" sldId="2147483689"/>
          </pc:sldLayoutMkLst>
          <pc:spChg chg="add">
            <ac:chgData name="Chad Green" userId="facc6e1673449575" providerId="LiveId" clId="{D9E7D389-0C8C-49EB-8196-32D7C04BB50E}" dt="2019-09-04T03:51:46.496" v="65"/>
            <ac:spMkLst>
              <pc:docMk/>
              <pc:sldMasterMk cId="205993370" sldId="2147483648"/>
              <pc:sldLayoutMk cId="953684131" sldId="2147483689"/>
              <ac:spMk id="2" creationId="{95BCC014-852A-449C-A481-9DFCE0C89769}"/>
            </ac:spMkLst>
          </pc:spChg>
        </pc:sldLayoutChg>
        <pc:sldLayoutChg chg="addSp">
          <pc:chgData name="Chad Green" userId="facc6e1673449575" providerId="LiveId" clId="{D9E7D389-0C8C-49EB-8196-32D7C04BB50E}" dt="2019-09-04T03:51:48" v="66"/>
          <pc:sldLayoutMkLst>
            <pc:docMk/>
            <pc:sldMasterMk cId="205993370" sldId="2147483648"/>
            <pc:sldLayoutMk cId="3085026883" sldId="2147483691"/>
          </pc:sldLayoutMkLst>
          <pc:spChg chg="add">
            <ac:chgData name="Chad Green" userId="facc6e1673449575" providerId="LiveId" clId="{D9E7D389-0C8C-49EB-8196-32D7C04BB50E}" dt="2019-09-04T03:51:48" v="66"/>
            <ac:spMkLst>
              <pc:docMk/>
              <pc:sldMasterMk cId="205993370" sldId="2147483648"/>
              <pc:sldLayoutMk cId="3085026883" sldId="2147483691"/>
              <ac:spMk id="2" creationId="{8EF301FB-9A49-4632-8963-91E5F7055AA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B1B73E-4056-4726-8353-7C9F365E98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0FA678-7880-4983-BCD1-B569281F65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C2DC2-D981-4951-83F9-6FD5C3CEA7AC}" type="datetimeFigureOut">
              <a:rPr lang="en-US" smtClean="0"/>
              <a:t>8/26/2020</a:t>
            </a:fld>
            <a:endParaRPr lang="en-US"/>
          </a:p>
        </p:txBody>
      </p:sp>
      <p:sp>
        <p:nvSpPr>
          <p:cNvPr id="4" name="Footer Placeholder 3">
            <a:extLst>
              <a:ext uri="{FF2B5EF4-FFF2-40B4-BE49-F238E27FC236}">
                <a16:creationId xmlns:a16="http://schemas.microsoft.com/office/drawing/2014/main" id="{DF59B298-4244-405F-A2F8-3747D2A9BE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A57ECB-6F0F-4658-9EBF-AE6A3A9D57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FE4DD6-7430-4A9D-9EC3-D09A9B185178}" type="slidenum">
              <a:rPr lang="en-US" smtClean="0"/>
              <a:t>‹#›</a:t>
            </a:fld>
            <a:endParaRPr lang="en-US"/>
          </a:p>
        </p:txBody>
      </p:sp>
    </p:spTree>
    <p:extLst>
      <p:ext uri="{BB962C8B-B14F-4D97-AF65-F5344CB8AC3E}">
        <p14:creationId xmlns:p14="http://schemas.microsoft.com/office/powerpoint/2010/main" val="4209267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BD51E-43D2-4E96-B2C0-6799A9A7EBA6}" type="datetimeFigureOut">
              <a:rPr lang="en-US" smtClean="0"/>
              <a:t>8/25/2020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54661-3F60-41B3-9247-BC0439C159B4}" type="slidenum">
              <a:rPr lang="en-US" smtClean="0"/>
              <a:t>‹#›</a:t>
            </a:fld>
            <a:endParaRPr lang="en-US"/>
          </a:p>
        </p:txBody>
      </p:sp>
    </p:spTree>
    <p:extLst>
      <p:ext uri="{BB962C8B-B14F-4D97-AF65-F5344CB8AC3E}">
        <p14:creationId xmlns:p14="http://schemas.microsoft.com/office/powerpoint/2010/main" val="354877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azure.com/serverl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a:t>
            </a:fld>
            <a:endParaRPr lang="en-US"/>
          </a:p>
        </p:txBody>
      </p:sp>
    </p:spTree>
    <p:extLst>
      <p:ext uri="{BB962C8B-B14F-4D97-AF65-F5344CB8AC3E}">
        <p14:creationId xmlns:p14="http://schemas.microsoft.com/office/powerpoint/2010/main" val="838641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a:t>400 RU/s = 23.36 + 0.25 for 1-Gb Storage </a:t>
            </a:r>
            <a:r>
              <a:rPr lang="en-US" b="0" u="none">
                <a:sym typeface="Wingdings" panose="05000000000000000000" pitchFamily="2" charset="2"/>
              </a:rPr>
              <a:t> $23.61</a:t>
            </a:r>
          </a:p>
          <a:p>
            <a:pPr marL="0" indent="0">
              <a:buFont typeface="Arial" panose="020B0604020202020204" pitchFamily="34" charset="0"/>
              <a:buNone/>
            </a:pPr>
            <a:endParaRPr lang="en-US" b="0" u="none">
              <a:sym typeface="Wingdings" panose="05000000000000000000" pitchFamily="2" charset="2"/>
            </a:endParaRPr>
          </a:p>
          <a:p>
            <a:pPr marL="0" indent="0">
              <a:buFont typeface="Arial" panose="020B0604020202020204" pitchFamily="34" charset="0"/>
              <a:buNone/>
            </a:pPr>
            <a:r>
              <a:rPr lang="en-US" b="0" u="none"/>
              <a:t>20,000 RU/s + Storage</a:t>
            </a:r>
          </a:p>
          <a:p>
            <a:pPr marL="0" indent="0">
              <a:buFont typeface="Arial" panose="020B0604020202020204" pitchFamily="34" charset="0"/>
              <a:buNone/>
            </a:pPr>
            <a:r>
              <a:rPr lang="en-US" b="0" u="none"/>
              <a:t>Pay as you go for 1-year: $14,016</a:t>
            </a:r>
          </a:p>
          <a:p>
            <a:pPr marL="0" indent="0">
              <a:buFont typeface="Arial" panose="020B0604020202020204" pitchFamily="34" charset="0"/>
              <a:buNone/>
            </a:pPr>
            <a:r>
              <a:rPr lang="en-US" b="0" u="none"/>
              <a:t>Pay as you go for 3-year: $42,048</a:t>
            </a:r>
          </a:p>
          <a:p>
            <a:pPr marL="0" indent="0">
              <a:buFont typeface="Arial" panose="020B0604020202020204" pitchFamily="34" charset="0"/>
              <a:buNone/>
            </a:pPr>
            <a:r>
              <a:rPr lang="en-US" b="0" u="none"/>
              <a:t>1-Year Reserved: $11,913.60 (2,102.40) (15%)</a:t>
            </a:r>
          </a:p>
          <a:p>
            <a:pPr marL="0" indent="0">
              <a:buFont typeface="Arial" panose="020B0604020202020204" pitchFamily="34" charset="0"/>
              <a:buNone/>
            </a:pPr>
            <a:r>
              <a:rPr lang="en-US" b="0" u="none"/>
              <a:t>3-Year Reserved: $31,536.00 (10,5012) (25%)</a:t>
            </a:r>
          </a:p>
          <a:p>
            <a:pPr marL="0" indent="0">
              <a:buFont typeface="Arial" panose="020B0604020202020204" pitchFamily="34" charset="0"/>
              <a:buNone/>
            </a:pPr>
            <a:endParaRPr lang="en-US" b="0" u="none"/>
          </a:p>
          <a:p>
            <a:pPr marL="0" indent="0">
              <a:buFont typeface="Arial" panose="020B0604020202020204" pitchFamily="34" charset="0"/>
              <a:buNone/>
            </a:pPr>
            <a:r>
              <a:rPr lang="en-US" b="0" u="none"/>
              <a:t>30,000,000 RU/s + Storage</a:t>
            </a:r>
          </a:p>
          <a:p>
            <a:pPr marL="0" indent="0">
              <a:buFont typeface="Arial" panose="020B0604020202020204" pitchFamily="34" charset="0"/>
              <a:buNone/>
            </a:pPr>
            <a:r>
              <a:rPr lang="en-US" b="0" u="none"/>
              <a:t>Pay as you go for 1-year: $1,752,000 x 12 = $21,024,000</a:t>
            </a:r>
          </a:p>
          <a:p>
            <a:pPr marL="0" indent="0">
              <a:buFont typeface="Arial" panose="020B0604020202020204" pitchFamily="34" charset="0"/>
              <a:buNone/>
            </a:pPr>
            <a:r>
              <a:rPr lang="en-US" b="0" u="none"/>
              <a:t>Pay as you go for 3-year: $63,072,000</a:t>
            </a:r>
          </a:p>
          <a:p>
            <a:pPr marL="0" indent="0">
              <a:buFont typeface="Arial" panose="020B0604020202020204" pitchFamily="34" charset="0"/>
              <a:buNone/>
            </a:pPr>
            <a:r>
              <a:rPr lang="en-US" b="0" u="none"/>
              <a:t>1-Year Reserved: $11,899,584.00 (9,124,416) (43.4%)</a:t>
            </a:r>
          </a:p>
          <a:p>
            <a:pPr marL="0" indent="0">
              <a:buFont typeface="Arial" panose="020B0604020202020204" pitchFamily="34" charset="0"/>
              <a:buNone/>
            </a:pPr>
            <a:r>
              <a:rPr lang="en-US" b="0" u="none"/>
              <a:t>3-Year Reserved: $26,290,512.00 (36,781,488) (58.3%)</a:t>
            </a:r>
          </a:p>
        </p:txBody>
      </p:sp>
      <p:sp>
        <p:nvSpPr>
          <p:cNvPr id="4" name="Slide Number Placeholder 3"/>
          <p:cNvSpPr>
            <a:spLocks noGrp="1"/>
          </p:cNvSpPr>
          <p:nvPr>
            <p:ph type="sldNum" sz="quarter" idx="5"/>
          </p:nvPr>
        </p:nvSpPr>
        <p:spPr/>
        <p:txBody>
          <a:bodyPr/>
          <a:lstStyle/>
          <a:p>
            <a:fld id="{02354661-3F60-41B3-9247-BC0439C159B4}" type="slidenum">
              <a:rPr lang="en-US" smtClean="0"/>
              <a:t>13</a:t>
            </a:fld>
            <a:endParaRPr lang="en-US"/>
          </a:p>
        </p:txBody>
      </p:sp>
    </p:spTree>
    <p:extLst>
      <p:ext uri="{BB962C8B-B14F-4D97-AF65-F5344CB8AC3E}">
        <p14:creationId xmlns:p14="http://schemas.microsoft.com/office/powerpoint/2010/main" val="46805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14</a:t>
            </a:fld>
            <a:endParaRPr lang="en-US" dirty="0"/>
          </a:p>
        </p:txBody>
      </p:sp>
    </p:spTree>
    <p:extLst>
      <p:ext uri="{BB962C8B-B14F-4D97-AF65-F5344CB8AC3E}">
        <p14:creationId xmlns:p14="http://schemas.microsoft.com/office/powerpoint/2010/main" val="292692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1M RUs = $8,000/hour or up to $5.952M per month</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IMPORTANT: 10-Gb storage limit per logical partition key</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FUNNY:  Documentation for limits has “No practical limit”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Maximum length of property name/value</a:t>
            </a:r>
          </a:p>
          <a:p>
            <a:pPr marL="171450" indent="-171450">
              <a:buFont typeface="Arial" panose="020B0604020202020204" pitchFamily="34" charset="0"/>
              <a:buChar char="•"/>
            </a:pPr>
            <a:r>
              <a:rPr lang="en-US" b="0" u="none" dirty="0"/>
              <a:t>maximum number of properties per item</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But note that the maximum size of an item is 2-Mb (UTF-8 length of JSON representation)</a:t>
            </a:r>
          </a:p>
        </p:txBody>
      </p:sp>
      <p:sp>
        <p:nvSpPr>
          <p:cNvPr id="4" name="Slide Number Placeholder 3"/>
          <p:cNvSpPr>
            <a:spLocks noGrp="1"/>
          </p:cNvSpPr>
          <p:nvPr>
            <p:ph type="sldNum" sz="quarter" idx="5"/>
          </p:nvPr>
        </p:nvSpPr>
        <p:spPr/>
        <p:txBody>
          <a:bodyPr/>
          <a:lstStyle/>
          <a:p>
            <a:fld id="{02354661-3F60-41B3-9247-BC0439C159B4}" type="slidenum">
              <a:rPr lang="en-US" smtClean="0"/>
              <a:t>15</a:t>
            </a:fld>
            <a:endParaRPr lang="en-US" dirty="0"/>
          </a:p>
        </p:txBody>
      </p:sp>
    </p:spTree>
    <p:extLst>
      <p:ext uri="{BB962C8B-B14F-4D97-AF65-F5344CB8AC3E}">
        <p14:creationId xmlns:p14="http://schemas.microsoft.com/office/powerpoint/2010/main" val="359219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are some attributes of Azure Cosmos DB that make it well-suited for high-performance applications with global ambition:</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Natively partitions your data for high availability and scalability and offers 99.99% guarantees for availability, throughput, low latency, and consistency on all single-region accounts and all multi-region accounts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SSD backed storage with low-latency order-of-millisecond response times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for consistency levels like eventual, consistent prefix, session, and bounded-staleness allows for full flexibility and low cost-to-performance ratio</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Flexible data-friendly pricing model that meters storage and throughput independently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Reserved throughput model allows you to think in terms of number of reads/writes instead of CPU/memory/IOPs of the underlying hardware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Design lets you scale to massive request volumes in the order of trillions of requests per day</a:t>
            </a:r>
          </a:p>
          <a:p>
            <a:pPr marL="0" indent="0">
              <a:buFont typeface="Arial" panose="020B0604020202020204" pitchFamily="34" charset="0"/>
              <a:buNone/>
            </a:pPr>
            <a:endParaRPr lang="en-US" dirty="0"/>
          </a:p>
          <a:p>
            <a:r>
              <a:rPr lang="en-US" sz="1200" b="0" i="0" kern="1200" dirty="0">
                <a:solidFill>
                  <a:schemeClr val="tx1"/>
                </a:solidFill>
                <a:effectLst/>
                <a:latin typeface="+mn-lt"/>
                <a:ea typeface="+mn-ea"/>
                <a:cs typeface="+mn-cs"/>
              </a:rPr>
              <a:t>These attributes are beneficial in web, mobile, gaming, and IoT applications that need low response times and need to handle massive amounts of reads and writes</a:t>
            </a:r>
          </a:p>
        </p:txBody>
      </p:sp>
      <p:sp>
        <p:nvSpPr>
          <p:cNvPr id="4" name="Slide Number Placeholder 3"/>
          <p:cNvSpPr>
            <a:spLocks noGrp="1"/>
          </p:cNvSpPr>
          <p:nvPr>
            <p:ph type="sldNum" sz="quarter" idx="5"/>
          </p:nvPr>
        </p:nvSpPr>
        <p:spPr/>
        <p:txBody>
          <a:bodyPr/>
          <a:lstStyle/>
          <a:p>
            <a:fld id="{02354661-3F60-41B3-9247-BC0439C159B4}" type="slidenum">
              <a:rPr lang="en-US" smtClean="0"/>
              <a:t>16</a:t>
            </a:fld>
            <a:endParaRPr lang="en-US" dirty="0"/>
          </a:p>
        </p:txBody>
      </p:sp>
    </p:spTree>
    <p:extLst>
      <p:ext uri="{BB962C8B-B14F-4D97-AF65-F5344CB8AC3E}">
        <p14:creationId xmlns:p14="http://schemas.microsoft.com/office/powerpoint/2010/main" val="288832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IoT use cases commonly share some patterns in how they ingest, process, and store data:</a:t>
            </a:r>
          </a:p>
          <a:p>
            <a:pPr marL="171450" indent="-171450">
              <a:buFont typeface="Arial" panose="020B0604020202020204" pitchFamily="34" charset="0"/>
              <a:buChar char="•"/>
            </a:pPr>
            <a:r>
              <a:rPr lang="en-US" b="0" u="none" dirty="0"/>
              <a:t>Systems need to ingest bursts of data from devices sensors of various locales</a:t>
            </a:r>
          </a:p>
          <a:p>
            <a:pPr marL="171450" indent="-171450">
              <a:buFont typeface="Arial" panose="020B0604020202020204" pitchFamily="34" charset="0"/>
              <a:buChar char="•"/>
            </a:pPr>
            <a:r>
              <a:rPr lang="en-US" b="0" u="none" dirty="0"/>
              <a:t>Systems process and analyze streaming data to derive real-time insights</a:t>
            </a:r>
          </a:p>
          <a:p>
            <a:pPr marL="171450" indent="-171450">
              <a:buFont typeface="Arial" panose="020B0604020202020204" pitchFamily="34" charset="0"/>
              <a:buChar char="•"/>
            </a:pPr>
            <a:r>
              <a:rPr lang="en-US" b="0" u="none" dirty="0"/>
              <a:t>Data is then archived to cold storage for batch analytics</a:t>
            </a:r>
          </a:p>
        </p:txBody>
      </p:sp>
      <p:sp>
        <p:nvSpPr>
          <p:cNvPr id="4" name="Slide Number Placeholder 3"/>
          <p:cNvSpPr>
            <a:spLocks noGrp="1"/>
          </p:cNvSpPr>
          <p:nvPr>
            <p:ph type="sldNum" sz="quarter" idx="5"/>
          </p:nvPr>
        </p:nvSpPr>
        <p:spPr/>
        <p:txBody>
          <a:bodyPr/>
          <a:lstStyle/>
          <a:p>
            <a:fld id="{02354661-3F60-41B3-9247-BC0439C159B4}" type="slidenum">
              <a:rPr lang="en-US" smtClean="0"/>
              <a:t>17</a:t>
            </a:fld>
            <a:endParaRPr lang="en-US" dirty="0"/>
          </a:p>
        </p:txBody>
      </p:sp>
    </p:spTree>
    <p:extLst>
      <p:ext uri="{BB962C8B-B14F-4D97-AF65-F5344CB8AC3E}">
        <p14:creationId xmlns:p14="http://schemas.microsoft.com/office/powerpoint/2010/main" val="934641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Bursts of data can be ingested by Azure Event Hubs as it offers high throughput data ingestion with low latency.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ingested that needs to be processed for real-time insight can be funneled to Azure Stream Analytics for real-time analytics.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can be loaded into Azure Cosmos DB for </a:t>
            </a:r>
            <a:r>
              <a:rPr lang="en-US" sz="1200" b="0" i="0" kern="1200" dirty="0" err="1">
                <a:solidFill>
                  <a:schemeClr val="tx1"/>
                </a:solidFill>
                <a:effectLst/>
                <a:latin typeface="+mn-lt"/>
                <a:ea typeface="+mn-ea"/>
                <a:cs typeface="+mn-cs"/>
              </a:rPr>
              <a:t>adhoc</a:t>
            </a:r>
            <a:r>
              <a:rPr lang="en-US" sz="1200" b="0" i="0" kern="1200" dirty="0">
                <a:solidFill>
                  <a:schemeClr val="tx1"/>
                </a:solidFill>
                <a:effectLst/>
                <a:latin typeface="+mn-lt"/>
                <a:ea typeface="+mn-ea"/>
                <a:cs typeface="+mn-cs"/>
              </a:rPr>
              <a:t> querying.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all data or just changes to data in Azure Cosmos DB can be used as reference data as part of real-time analytics.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data can further be refined and processed by connecting Azure Cosmos DB data to HDInsight for Pig, Hive, or Map/Reduce jobs.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Refined data is then loaded back to Azure Cosmos DB for reporting.</a:t>
            </a:r>
          </a:p>
        </p:txBody>
      </p:sp>
      <p:sp>
        <p:nvSpPr>
          <p:cNvPr id="4" name="Slide Number Placeholder 3"/>
          <p:cNvSpPr>
            <a:spLocks noGrp="1"/>
          </p:cNvSpPr>
          <p:nvPr>
            <p:ph type="sldNum" sz="quarter" idx="5"/>
          </p:nvPr>
        </p:nvSpPr>
        <p:spPr/>
        <p:txBody>
          <a:bodyPr/>
          <a:lstStyle/>
          <a:p>
            <a:fld id="{02354661-3F60-41B3-9247-BC0439C159B4}" type="slidenum">
              <a:rPr lang="en-US" smtClean="0"/>
              <a:t>18</a:t>
            </a:fld>
            <a:endParaRPr lang="en-US"/>
          </a:p>
        </p:txBody>
      </p:sp>
    </p:spTree>
    <p:extLst>
      <p:ext uri="{BB962C8B-B14F-4D97-AF65-F5344CB8AC3E}">
        <p14:creationId xmlns:p14="http://schemas.microsoft.com/office/powerpoint/2010/main" val="1492934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Azure Cosmos DB is used extensively in Microsoft’s own e-commerce platforms behind the Windows Store and Xbox Live.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Catalog data usage scenarios involve storing and querying a set of attributes for entities such as people, places, and products.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Some examples of catalog data are user accounts, product catalogs, IoT device registries, and bill of materials systems.</a:t>
            </a:r>
          </a:p>
        </p:txBody>
      </p:sp>
      <p:sp>
        <p:nvSpPr>
          <p:cNvPr id="4" name="Slide Number Placeholder 3"/>
          <p:cNvSpPr>
            <a:spLocks noGrp="1"/>
          </p:cNvSpPr>
          <p:nvPr>
            <p:ph type="sldNum" sz="quarter" idx="5"/>
          </p:nvPr>
        </p:nvSpPr>
        <p:spPr/>
        <p:txBody>
          <a:bodyPr/>
          <a:lstStyle/>
          <a:p>
            <a:fld id="{02354661-3F60-41B3-9247-BC0439C159B4}" type="slidenum">
              <a:rPr lang="en-US" smtClean="0"/>
              <a:t>19</a:t>
            </a:fld>
            <a:endParaRPr lang="en-US"/>
          </a:p>
        </p:txBody>
      </p:sp>
    </p:spTree>
    <p:extLst>
      <p:ext uri="{BB962C8B-B14F-4D97-AF65-F5344CB8AC3E}">
        <p14:creationId xmlns:p14="http://schemas.microsoft.com/office/powerpoint/2010/main" val="1200425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Consider an example of a product catalog for an automotive parts supplier. Every part may have its own attributes in addition to the common attributes that all parts share. Furthermore, attributes for a specific part can change the following year when a new model is released. Azure Cosmos DB supports flexible schemas and hierarchical data, and thus it is well suited for storing product catalog data.</a:t>
            </a:r>
          </a:p>
        </p:txBody>
      </p:sp>
      <p:sp>
        <p:nvSpPr>
          <p:cNvPr id="4" name="Slide Number Placeholder 3"/>
          <p:cNvSpPr>
            <a:spLocks noGrp="1"/>
          </p:cNvSpPr>
          <p:nvPr>
            <p:ph type="sldNum" sz="quarter" idx="5"/>
          </p:nvPr>
        </p:nvSpPr>
        <p:spPr/>
        <p:txBody>
          <a:bodyPr/>
          <a:lstStyle/>
          <a:p>
            <a:fld id="{02354661-3F60-41B3-9247-BC0439C159B4}" type="slidenum">
              <a:rPr lang="en-US" smtClean="0"/>
              <a:t>20</a:t>
            </a:fld>
            <a:endParaRPr lang="en-US"/>
          </a:p>
        </p:txBody>
      </p:sp>
    </p:spTree>
    <p:extLst>
      <p:ext uri="{BB962C8B-B14F-4D97-AF65-F5344CB8AC3E}">
        <p14:creationId xmlns:p14="http://schemas.microsoft.com/office/powerpoint/2010/main" val="1983901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Cosmos DB is often used for event sourcing to power event driven architectures using its </a:t>
            </a:r>
            <a:r>
              <a:rPr lang="en-US" sz="1200" b="0" i="0" u="sng" kern="1200" dirty="0">
                <a:solidFill>
                  <a:schemeClr val="tx1"/>
                </a:solidFill>
                <a:effectLst/>
                <a:latin typeface="+mn-lt"/>
                <a:ea typeface="+mn-ea"/>
                <a:cs typeface="+mn-cs"/>
                <a:hlinkClick r:id="rId3"/>
              </a:rPr>
              <a:t>change feed</a:t>
            </a:r>
            <a:r>
              <a:rPr lang="en-US" sz="1200" b="0" i="0" kern="1200" dirty="0">
                <a:solidFill>
                  <a:schemeClr val="tx1"/>
                </a:solidFill>
                <a:effectLst/>
                <a:latin typeface="+mn-lt"/>
                <a:ea typeface="+mn-ea"/>
                <a:cs typeface="+mn-cs"/>
              </a:rPr>
              <a:t> functionality. The change feed provides downstream microservices the ability to reliably and incrementally read inserts and updates (for example, order events) made to an Azure Cosmos DB. This functionality can be leveraged to provide a persistent event store as a message broker for state-changing events and drive order processing workflow between many microservices (which can be implemented as </a:t>
            </a:r>
            <a:r>
              <a:rPr lang="en-US" sz="1200" b="0" i="0" u="sng" kern="1200" dirty="0">
                <a:solidFill>
                  <a:schemeClr val="tx1"/>
                </a:solidFill>
                <a:effectLst/>
                <a:latin typeface="+mn-lt"/>
                <a:ea typeface="+mn-ea"/>
                <a:cs typeface="+mn-cs"/>
                <a:hlinkClick r:id="rId4"/>
              </a:rPr>
              <a:t>serverless Azure Functions</a:t>
            </a:r>
            <a:r>
              <a:rPr lang="en-US" sz="1200" b="0" i="0" kern="1200" dirty="0">
                <a:solidFill>
                  <a:schemeClr val="tx1"/>
                </a:solidFill>
                <a:effectLst/>
                <a:latin typeface="+mn-lt"/>
                <a:ea typeface="+mn-ea"/>
                <a:cs typeface="+mn-cs"/>
              </a:rPr>
              <a:t>).</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21</a:t>
            </a:fld>
            <a:endParaRPr lang="en-US"/>
          </a:p>
        </p:txBody>
      </p:sp>
    </p:spTree>
    <p:extLst>
      <p:ext uri="{BB962C8B-B14F-4D97-AF65-F5344CB8AC3E}">
        <p14:creationId xmlns:p14="http://schemas.microsoft.com/office/powerpoint/2010/main" val="727943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The database tier is a crucial component of gaming applications.  Modern games perform graphical processing on mobile/console clients, but rely on the cloud to deliver customized and personalized content like in-game states, social media integration, and high-score leaderboards.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Games often require single-millisecond latencies for reads and writes to provide an engaging in-game experience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 game engine needs to be fast and able to handle massive spikes in request rates during new game launches and feature updates.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Examples of games using Cosmos: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The Walking Dead: No Man’s Land</a:t>
            </a:r>
          </a:p>
          <a:p>
            <a:pPr marL="171450" indent="-171450">
              <a:buFont typeface="Arial" panose="020B0604020202020204" pitchFamily="34" charset="0"/>
              <a:buChar char="•"/>
            </a:pPr>
            <a:r>
              <a:rPr lang="en-US" b="0" u="none" dirty="0"/>
              <a:t>Halo 5: Guardians</a:t>
            </a:r>
          </a:p>
        </p:txBody>
      </p:sp>
      <p:sp>
        <p:nvSpPr>
          <p:cNvPr id="4" name="Slide Number Placeholder 3"/>
          <p:cNvSpPr>
            <a:spLocks noGrp="1"/>
          </p:cNvSpPr>
          <p:nvPr>
            <p:ph type="sldNum" sz="quarter" idx="5"/>
          </p:nvPr>
        </p:nvSpPr>
        <p:spPr/>
        <p:txBody>
          <a:bodyPr/>
          <a:lstStyle/>
          <a:p>
            <a:fld id="{02354661-3F60-41B3-9247-BC0439C159B4}" type="slidenum">
              <a:rPr lang="en-US" smtClean="0"/>
              <a:t>22</a:t>
            </a:fld>
            <a:endParaRPr lang="en-US"/>
          </a:p>
        </p:txBody>
      </p:sp>
    </p:spTree>
    <p:extLst>
      <p:ext uri="{BB962C8B-B14F-4D97-AF65-F5344CB8AC3E}">
        <p14:creationId xmlns:p14="http://schemas.microsoft.com/office/powerpoint/2010/main" val="45530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02354661-3F60-41B3-9247-BC0439C159B4}" type="slidenum">
              <a:rPr lang="en-US" smtClean="0"/>
              <a:t>5</a:t>
            </a:fld>
            <a:endParaRPr lang="en-US"/>
          </a:p>
        </p:txBody>
      </p:sp>
    </p:spTree>
    <p:extLst>
      <p:ext uri="{BB962C8B-B14F-4D97-AF65-F5344CB8AC3E}">
        <p14:creationId xmlns:p14="http://schemas.microsoft.com/office/powerpoint/2010/main" val="1053874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Cosmos DB Change Feed </a:t>
            </a:r>
            <a:r>
              <a:rPr lang="en-US" sz="1200" b="0" i="0" kern="1200" dirty="0">
                <a:solidFill>
                  <a:schemeClr val="tx1"/>
                </a:solidFill>
                <a:effectLst/>
                <a:latin typeface="+mn-lt"/>
                <a:ea typeface="+mn-ea"/>
                <a:cs typeface="+mn-cs"/>
                <a:sym typeface="Wingdings" panose="05000000000000000000" pitchFamily="2" charset="2"/>
              </a:rPr>
              <a:t> Azure Function  Azure Notification Hub</a:t>
            </a:r>
            <a:endParaRPr lang="en-US" sz="1200" b="0" i="0" kern="1200" dirty="0">
              <a:solidFill>
                <a:schemeClr val="tx1"/>
              </a:solidFill>
              <a:effectLst/>
              <a:latin typeface="+mn-lt"/>
              <a:ea typeface="+mn-ea"/>
              <a:cs typeface="+mn-cs"/>
            </a:endParaRP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23</a:t>
            </a:fld>
            <a:endParaRPr lang="en-US"/>
          </a:p>
        </p:txBody>
      </p:sp>
    </p:spTree>
    <p:extLst>
      <p:ext uri="{BB962C8B-B14F-4D97-AF65-F5344CB8AC3E}">
        <p14:creationId xmlns:p14="http://schemas.microsoft.com/office/powerpoint/2010/main" val="59448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Commonly used within web and mobile applications, and is well suited for modeling social interactions, integrating with third-party services, and building rich personalized experiences.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Two very common use cases are Social Applications and Personalization</a:t>
            </a:r>
          </a:p>
        </p:txBody>
      </p:sp>
      <p:sp>
        <p:nvSpPr>
          <p:cNvPr id="4" name="Slide Number Placeholder 3"/>
          <p:cNvSpPr>
            <a:spLocks noGrp="1"/>
          </p:cNvSpPr>
          <p:nvPr>
            <p:ph type="sldNum" sz="quarter" idx="5"/>
          </p:nvPr>
        </p:nvSpPr>
        <p:spPr/>
        <p:txBody>
          <a:bodyPr/>
          <a:lstStyle/>
          <a:p>
            <a:fld id="{02354661-3F60-41B3-9247-BC0439C159B4}" type="slidenum">
              <a:rPr lang="en-US" smtClean="0"/>
              <a:t>24</a:t>
            </a:fld>
            <a:endParaRPr lang="en-US"/>
          </a:p>
        </p:txBody>
      </p:sp>
    </p:spTree>
    <p:extLst>
      <p:ext uri="{BB962C8B-B14F-4D97-AF65-F5344CB8AC3E}">
        <p14:creationId xmlns:p14="http://schemas.microsoft.com/office/powerpoint/2010/main" val="2564862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use case for Azure Cosmos DB is to store and query user generated content for web, mobile, and social media applications</a:t>
            </a:r>
          </a:p>
          <a:p>
            <a:endParaRPr lang="en-US" dirty="0"/>
          </a:p>
          <a:p>
            <a:r>
              <a:rPr lang="en-US" dirty="0"/>
              <a:t>Examples are chat sessions, tweets, blog posts, ratings, and comments.</a:t>
            </a:r>
          </a:p>
          <a:p>
            <a:endParaRPr lang="en-US" dirty="0"/>
          </a:p>
          <a:p>
            <a:r>
              <a:rPr lang="en-US" dirty="0"/>
              <a:t>Most social applications run at global scale and can exhibit unpredictable usage patterns.  Flexibility in scaling the data store is essential as application layer scales to match usage demand.</a:t>
            </a:r>
          </a:p>
          <a:p>
            <a:endParaRPr lang="en-US" dirty="0"/>
          </a:p>
          <a:p>
            <a:r>
              <a:rPr lang="en-US" dirty="0"/>
              <a:t>You can create additional Cosmos DB accounts across multiple regions.</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25</a:t>
            </a:fld>
            <a:endParaRPr lang="en-US"/>
          </a:p>
        </p:txBody>
      </p:sp>
    </p:spTree>
    <p:extLst>
      <p:ext uri="{BB962C8B-B14F-4D97-AF65-F5344CB8AC3E}">
        <p14:creationId xmlns:p14="http://schemas.microsoft.com/office/powerpoint/2010/main" val="1128127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Applications come with complex views and experiences.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typically dynamic, catering to user preferences or moods and branding needs.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Hence, applications need to be able to retrieve personalized settings effectively to render UI elements and experiences quickly.</a:t>
            </a:r>
          </a:p>
        </p:txBody>
      </p:sp>
      <p:sp>
        <p:nvSpPr>
          <p:cNvPr id="4" name="Slide Number Placeholder 3"/>
          <p:cNvSpPr>
            <a:spLocks noGrp="1"/>
          </p:cNvSpPr>
          <p:nvPr>
            <p:ph type="sldNum" sz="quarter" idx="5"/>
          </p:nvPr>
        </p:nvSpPr>
        <p:spPr/>
        <p:txBody>
          <a:bodyPr/>
          <a:lstStyle/>
          <a:p>
            <a:fld id="{02354661-3F60-41B3-9247-BC0439C159B4}" type="slidenum">
              <a:rPr lang="en-US" smtClean="0"/>
              <a:t>26</a:t>
            </a:fld>
            <a:endParaRPr lang="en-US"/>
          </a:p>
        </p:txBody>
      </p:sp>
    </p:spTree>
    <p:extLst>
      <p:ext uri="{BB962C8B-B14F-4D97-AF65-F5344CB8AC3E}">
        <p14:creationId xmlns:p14="http://schemas.microsoft.com/office/powerpoint/2010/main" val="3675571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last thing before talking about the 5 API models</a:t>
            </a:r>
          </a:p>
        </p:txBody>
      </p:sp>
      <p:sp>
        <p:nvSpPr>
          <p:cNvPr id="4" name="Slide Number Placeholder 3"/>
          <p:cNvSpPr>
            <a:spLocks noGrp="1"/>
          </p:cNvSpPr>
          <p:nvPr>
            <p:ph type="sldNum" sz="quarter" idx="5"/>
          </p:nvPr>
        </p:nvSpPr>
        <p:spPr/>
        <p:txBody>
          <a:bodyPr/>
          <a:lstStyle/>
          <a:p>
            <a:fld id="{02354661-3F60-41B3-9247-BC0439C159B4}" type="slidenum">
              <a:rPr lang="en-US" smtClean="0"/>
              <a:t>27</a:t>
            </a:fld>
            <a:endParaRPr lang="en-US"/>
          </a:p>
        </p:txBody>
      </p:sp>
    </p:spTree>
    <p:extLst>
      <p:ext uri="{BB962C8B-B14F-4D97-AF65-F5344CB8AC3E}">
        <p14:creationId xmlns:p14="http://schemas.microsoft.com/office/powerpoint/2010/main" val="325688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Apache Spark – Use the built-in support for Apache Spark to run analytics on the data stored in an Azure Cosmos account</a:t>
            </a:r>
          </a:p>
          <a:p>
            <a:pPr marL="0" indent="0">
              <a:buFont typeface="Arial" panose="020B0604020202020204" pitchFamily="34" charset="0"/>
              <a:buNone/>
            </a:pPr>
            <a:endParaRPr lang="en-US" b="0" u="none" dirty="0"/>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28</a:t>
            </a:fld>
            <a:endParaRPr lang="en-US"/>
          </a:p>
        </p:txBody>
      </p:sp>
    </p:spTree>
    <p:extLst>
      <p:ext uri="{BB962C8B-B14F-4D97-AF65-F5344CB8AC3E}">
        <p14:creationId xmlns:p14="http://schemas.microsoft.com/office/powerpoint/2010/main" val="1212420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29</a:t>
            </a:fld>
            <a:endParaRPr lang="en-US"/>
          </a:p>
        </p:txBody>
      </p:sp>
    </p:spTree>
    <p:extLst>
      <p:ext uri="{BB962C8B-B14F-4D97-AF65-F5344CB8AC3E}">
        <p14:creationId xmlns:p14="http://schemas.microsoft.com/office/powerpoint/2010/main" val="424412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resource is uniquely identified by a stable and logical URI and represented as a JSON document.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overall </a:t>
            </a:r>
            <a:r>
              <a:rPr lang="en-US" sz="1200" b="0" i="1" kern="1200" dirty="0">
                <a:solidFill>
                  <a:schemeClr val="tx1"/>
                </a:solidFill>
                <a:effectLst/>
                <a:latin typeface="+mn-lt"/>
                <a:ea typeface="+mn-ea"/>
                <a:cs typeface="+mn-cs"/>
              </a:rPr>
              <a:t>resource model</a:t>
            </a:r>
            <a:r>
              <a:rPr lang="en-US" sz="1200" b="0" i="0" kern="1200" dirty="0">
                <a:solidFill>
                  <a:schemeClr val="tx1"/>
                </a:solidFill>
                <a:effectLst/>
                <a:latin typeface="+mn-lt"/>
                <a:ea typeface="+mn-ea"/>
                <a:cs typeface="+mn-cs"/>
              </a:rPr>
              <a:t> of an application using Azure Cosmos DB is a hierarchical overlay of the resources rooted under the database account, and can be navigated using hyperlinks.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&lt;CLICK&gt;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content model of the item resource is based on atom-record-sequence (ARS). Both, container and item resources are further </a:t>
            </a:r>
            <a:r>
              <a:rPr lang="en-US" sz="1200" b="0" i="1" kern="1200" dirty="0">
                <a:solidFill>
                  <a:schemeClr val="tx1"/>
                </a:solidFill>
                <a:effectLst/>
                <a:latin typeface="+mn-lt"/>
                <a:ea typeface="+mn-ea"/>
                <a:cs typeface="+mn-cs"/>
              </a:rPr>
              <a:t>projected</a:t>
            </a:r>
            <a:r>
              <a:rPr lang="en-US" sz="1200" b="0" i="0" kern="1200" dirty="0">
                <a:solidFill>
                  <a:schemeClr val="tx1"/>
                </a:solidFill>
                <a:effectLst/>
                <a:latin typeface="+mn-lt"/>
                <a:ea typeface="+mn-ea"/>
                <a:cs typeface="+mn-cs"/>
              </a:rPr>
              <a:t> as reified resource types for a specific type of API interface. For example, while using document-oriented APIs, container and item resources are projected as </a:t>
            </a:r>
            <a:r>
              <a:rPr lang="en-US" sz="1200" b="0" i="1" kern="1200" dirty="0">
                <a:solidFill>
                  <a:schemeClr val="tx1"/>
                </a:solidFill>
                <a:effectLst/>
                <a:latin typeface="+mn-lt"/>
                <a:ea typeface="+mn-ea"/>
                <a:cs typeface="+mn-cs"/>
              </a:rPr>
              <a:t>collection</a:t>
            </a:r>
            <a:r>
              <a:rPr lang="en-US" sz="1200" b="0" i="0" kern="1200" dirty="0">
                <a:solidFill>
                  <a:schemeClr val="tx1"/>
                </a:solidFill>
                <a:effectLst/>
                <a:latin typeface="+mn-lt"/>
                <a:ea typeface="+mn-ea"/>
                <a:cs typeface="+mn-cs"/>
              </a:rPr>
              <a:t> (container) and </a:t>
            </a:r>
            <a:r>
              <a:rPr lang="en-US" sz="1200" b="0" i="1" kern="1200" dirty="0">
                <a:solidFill>
                  <a:schemeClr val="tx1"/>
                </a:solidFill>
                <a:effectLst/>
                <a:latin typeface="+mn-lt"/>
                <a:ea typeface="+mn-ea"/>
                <a:cs typeface="+mn-cs"/>
              </a:rPr>
              <a:t>document </a:t>
            </a:r>
            <a:r>
              <a:rPr lang="en-US" sz="1200" b="0" i="0" kern="1200" dirty="0">
                <a:solidFill>
                  <a:schemeClr val="tx1"/>
                </a:solidFill>
                <a:effectLst/>
                <a:latin typeface="+mn-lt"/>
                <a:ea typeface="+mn-ea"/>
                <a:cs typeface="+mn-cs"/>
              </a:rPr>
              <a:t>(item) resources, respectively; likewise, for graph-oriented API access, the underlying container and item resources are projected as </a:t>
            </a:r>
            <a:r>
              <a:rPr lang="en-US" sz="1200" b="0" i="1" kern="1200" dirty="0">
                <a:solidFill>
                  <a:schemeClr val="tx1"/>
                </a:solidFill>
                <a:effectLst/>
                <a:latin typeface="+mn-lt"/>
                <a:ea typeface="+mn-ea"/>
                <a:cs typeface="+mn-cs"/>
              </a:rPr>
              <a:t>graph</a:t>
            </a:r>
            <a:r>
              <a:rPr lang="en-US" sz="1200" b="0" i="0" kern="1200" dirty="0">
                <a:solidFill>
                  <a:schemeClr val="tx1"/>
                </a:solidFill>
                <a:effectLst/>
                <a:latin typeface="+mn-lt"/>
                <a:ea typeface="+mn-ea"/>
                <a:cs typeface="+mn-cs"/>
              </a:rPr>
              <a:t> (container), </a:t>
            </a:r>
            <a:r>
              <a:rPr lang="en-US" sz="1200" b="0" i="1" kern="1200" dirty="0">
                <a:solidFill>
                  <a:schemeClr val="tx1"/>
                </a:solidFill>
                <a:effectLst/>
                <a:latin typeface="+mn-lt"/>
                <a:ea typeface="+mn-ea"/>
                <a:cs typeface="+mn-cs"/>
              </a:rPr>
              <a:t>node</a:t>
            </a:r>
            <a:r>
              <a:rPr lang="en-US" sz="1200" b="0" i="0" kern="1200" dirty="0">
                <a:solidFill>
                  <a:schemeClr val="tx1"/>
                </a:solidFill>
                <a:effectLst/>
                <a:latin typeface="+mn-lt"/>
                <a:ea typeface="+mn-ea"/>
                <a:cs typeface="+mn-cs"/>
              </a:rPr>
              <a:t> (item) and </a:t>
            </a:r>
            <a:r>
              <a:rPr lang="en-US" sz="1200" b="0" i="1" kern="1200" dirty="0">
                <a:solidFill>
                  <a:schemeClr val="tx1"/>
                </a:solidFill>
                <a:effectLst/>
                <a:latin typeface="+mn-lt"/>
                <a:ea typeface="+mn-ea"/>
                <a:cs typeface="+mn-cs"/>
              </a:rPr>
              <a:t>edge</a:t>
            </a:r>
            <a:r>
              <a:rPr lang="en-US" sz="1200" b="0" i="0" kern="1200" dirty="0">
                <a:solidFill>
                  <a:schemeClr val="tx1"/>
                </a:solidFill>
                <a:effectLst/>
                <a:latin typeface="+mn-lt"/>
                <a:ea typeface="+mn-ea"/>
                <a:cs typeface="+mn-cs"/>
              </a:rPr>
              <a:t> (item) resources respectively; while accessing using a key-value API, </a:t>
            </a:r>
            <a:r>
              <a:rPr lang="en-US" sz="1200" b="0" i="1" kern="1200" dirty="0">
                <a:solidFill>
                  <a:schemeClr val="tx1"/>
                </a:solidFill>
                <a:effectLst/>
                <a:latin typeface="+mn-lt"/>
                <a:ea typeface="+mn-ea"/>
                <a:cs typeface="+mn-cs"/>
              </a:rPr>
              <a:t>table</a:t>
            </a:r>
            <a:r>
              <a:rPr lang="en-US" sz="1200" b="0" i="0" kern="1200" dirty="0">
                <a:solidFill>
                  <a:schemeClr val="tx1"/>
                </a:solidFill>
                <a:effectLst/>
                <a:latin typeface="+mn-lt"/>
                <a:ea typeface="+mn-ea"/>
                <a:cs typeface="+mn-cs"/>
              </a:rPr>
              <a:t> (container) and </a:t>
            </a:r>
            <a:r>
              <a:rPr lang="en-US" sz="1200" b="0" i="1" kern="1200" dirty="0">
                <a:solidFill>
                  <a:schemeClr val="tx1"/>
                </a:solidFill>
                <a:effectLst/>
                <a:latin typeface="+mn-lt"/>
                <a:ea typeface="+mn-ea"/>
                <a:cs typeface="+mn-cs"/>
              </a:rPr>
              <a:t>item/row</a:t>
            </a:r>
            <a:r>
              <a:rPr lang="en-US" sz="1200" b="0" i="0" kern="1200" dirty="0">
                <a:solidFill>
                  <a:schemeClr val="tx1"/>
                </a:solidFill>
                <a:effectLst/>
                <a:latin typeface="+mn-lt"/>
                <a:ea typeface="+mn-ea"/>
                <a:cs typeface="+mn-cs"/>
              </a:rPr>
              <a:t> (item) are projected.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Azure Cosmos DB uses an atom-record-sequence (ARS) system. Basically, the Cosmos DB translates all data models into atom-record-sequence based models.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So, everything becomes either an atom, a record or a sequence.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An atom is a primitive type.</a:t>
            </a:r>
          </a:p>
          <a:p>
            <a:pPr fontAlgn="base"/>
            <a:r>
              <a:rPr lang="en-US" sz="1200" b="0" i="0" kern="1200" dirty="0">
                <a:solidFill>
                  <a:schemeClr val="tx1"/>
                </a:solidFill>
                <a:effectLst/>
                <a:latin typeface="+mn-lt"/>
                <a:ea typeface="+mn-ea"/>
                <a:cs typeface="+mn-cs"/>
              </a:rPr>
              <a:t>A record is a struct</a:t>
            </a:r>
          </a:p>
          <a:p>
            <a:pPr fontAlgn="base"/>
            <a:r>
              <a:rPr lang="en-US" sz="1200" b="0" i="0" kern="1200" dirty="0">
                <a:solidFill>
                  <a:schemeClr val="tx1"/>
                </a:solidFill>
                <a:effectLst/>
                <a:latin typeface="+mn-lt"/>
                <a:ea typeface="+mn-ea"/>
                <a:cs typeface="+mn-cs"/>
              </a:rPr>
              <a:t>A sequence is an array of either atoms, records or structs.</a:t>
            </a:r>
          </a:p>
        </p:txBody>
      </p:sp>
      <p:sp>
        <p:nvSpPr>
          <p:cNvPr id="4" name="Slide Number Placeholder 3"/>
          <p:cNvSpPr>
            <a:spLocks noGrp="1"/>
          </p:cNvSpPr>
          <p:nvPr>
            <p:ph type="sldNum" sz="quarter" idx="5"/>
          </p:nvPr>
        </p:nvSpPr>
        <p:spPr/>
        <p:txBody>
          <a:bodyPr/>
          <a:lstStyle/>
          <a:p>
            <a:fld id="{02354661-3F60-41B3-9247-BC0439C159B4}" type="slidenum">
              <a:rPr lang="en-US" smtClean="0"/>
              <a:t>30</a:t>
            </a:fld>
            <a:endParaRPr lang="en-US"/>
          </a:p>
        </p:txBody>
      </p:sp>
    </p:spTree>
    <p:extLst>
      <p:ext uri="{BB962C8B-B14F-4D97-AF65-F5344CB8AC3E}">
        <p14:creationId xmlns:p14="http://schemas.microsoft.com/office/powerpoint/2010/main" val="323745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31</a:t>
            </a:fld>
            <a:endParaRPr lang="en-US"/>
          </a:p>
        </p:txBody>
      </p:sp>
    </p:spTree>
    <p:extLst>
      <p:ext uri="{BB962C8B-B14F-4D97-AF65-F5344CB8AC3E}">
        <p14:creationId xmlns:p14="http://schemas.microsoft.com/office/powerpoint/2010/main" val="292516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The Cosmos DB SQL API supports querying items using Structured Query Language (SQL) as a JSON query language.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design goals of the query language are to:</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Support SQL, one of the most familiar and popular query languages, instead of investing a new query language.  SQL provides a formal programming model for rich queries over JSON items.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Use JavaScript’s programming model as the foundation for the query language.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JavaScript’s type system, expressive evaluation, and function invocation are the roots of the SQL API.</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These roots provide a natural programming model for features like relational projections, hierarchical navigation across JSON items, self-joins, spatial queries, and invocation of user-defined functions written entirely in JavaScript</a:t>
            </a:r>
          </a:p>
        </p:txBody>
      </p:sp>
      <p:sp>
        <p:nvSpPr>
          <p:cNvPr id="4" name="Slide Number Placeholder 3"/>
          <p:cNvSpPr>
            <a:spLocks noGrp="1"/>
          </p:cNvSpPr>
          <p:nvPr>
            <p:ph type="sldNum" sz="quarter" idx="5"/>
          </p:nvPr>
        </p:nvSpPr>
        <p:spPr/>
        <p:txBody>
          <a:bodyPr/>
          <a:lstStyle/>
          <a:p>
            <a:fld id="{02354661-3F60-41B3-9247-BC0439C159B4}" type="slidenum">
              <a:rPr lang="en-US" smtClean="0"/>
              <a:t>32</a:t>
            </a:fld>
            <a:endParaRPr lang="en-US"/>
          </a:p>
        </p:txBody>
      </p:sp>
    </p:spTree>
    <p:extLst>
      <p:ext uri="{BB962C8B-B14F-4D97-AF65-F5344CB8AC3E}">
        <p14:creationId xmlns:p14="http://schemas.microsoft.com/office/powerpoint/2010/main" val="407700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Elastic scalability of throughput and storage, worldwide</a:t>
            </a:r>
            <a:endParaRPr lang="en-US" b="0" u="none"/>
          </a:p>
          <a:p>
            <a:pPr marL="171450" indent="-171450">
              <a:buFont typeface="Arial" panose="020B0604020202020204" pitchFamily="34" charset="0"/>
              <a:buChar char="•"/>
            </a:pPr>
            <a:r>
              <a:rPr lang="en-US" b="0" u="none"/>
              <a:t>Designed with transparent horizontal partitioning and multi-master replication</a:t>
            </a:r>
          </a:p>
          <a:p>
            <a:pPr marL="171450" indent="-171450">
              <a:buFont typeface="Arial" panose="020B0604020202020204" pitchFamily="34" charset="0"/>
              <a:buChar char="•"/>
            </a:pPr>
            <a:r>
              <a:rPr lang="en-US" b="0" u="none"/>
              <a:t>Offers unprecedent elastic scalability for your writes and reads, all around the globe</a:t>
            </a:r>
          </a:p>
          <a:p>
            <a:pPr marL="171450" indent="-171450">
              <a:buFont typeface="Arial" panose="020B0604020202020204" pitchFamily="34" charset="0"/>
              <a:buChar char="•"/>
            </a:pPr>
            <a:r>
              <a:rPr lang="en-US" b="0" u="none"/>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a:t>Helps you deal with unexpected spikes in your workloads without having to over-provision for the peak</a:t>
            </a:r>
            <a:endParaRPr lang="en-US" b="1" u="sng"/>
          </a:p>
        </p:txBody>
      </p:sp>
      <p:sp>
        <p:nvSpPr>
          <p:cNvPr id="4" name="Slide Number Placeholder 3"/>
          <p:cNvSpPr>
            <a:spLocks noGrp="1"/>
          </p:cNvSpPr>
          <p:nvPr>
            <p:ph type="sldNum" sz="quarter" idx="5"/>
          </p:nvPr>
        </p:nvSpPr>
        <p:spPr/>
        <p:txBody>
          <a:bodyPr/>
          <a:lstStyle/>
          <a:p>
            <a:fld id="{02354661-3F60-41B3-9247-BC0439C159B4}" type="slidenum">
              <a:rPr lang="en-US" smtClean="0"/>
              <a:t>6</a:t>
            </a:fld>
            <a:endParaRPr lang="en-US"/>
          </a:p>
        </p:txBody>
      </p:sp>
    </p:spTree>
    <p:extLst>
      <p:ext uri="{BB962C8B-B14F-4D97-AF65-F5344CB8AC3E}">
        <p14:creationId xmlns:p14="http://schemas.microsoft.com/office/powerpoint/2010/main" val="2423393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Use the SQL API if you are building a new non-relational document database and want to query using familiar SQL syntax.</a:t>
            </a:r>
          </a:p>
        </p:txBody>
      </p:sp>
      <p:sp>
        <p:nvSpPr>
          <p:cNvPr id="4" name="Slide Number Placeholder 3"/>
          <p:cNvSpPr>
            <a:spLocks noGrp="1"/>
          </p:cNvSpPr>
          <p:nvPr>
            <p:ph type="sldNum" sz="quarter" idx="5"/>
          </p:nvPr>
        </p:nvSpPr>
        <p:spPr/>
        <p:txBody>
          <a:bodyPr/>
          <a:lstStyle/>
          <a:p>
            <a:fld id="{02354661-3F60-41B3-9247-BC0439C159B4}" type="slidenum">
              <a:rPr lang="en-US" smtClean="0"/>
              <a:t>33</a:t>
            </a:fld>
            <a:endParaRPr lang="en-US"/>
          </a:p>
        </p:txBody>
      </p:sp>
    </p:spTree>
    <p:extLst>
      <p:ext uri="{BB962C8B-B14F-4D97-AF65-F5344CB8AC3E}">
        <p14:creationId xmlns:p14="http://schemas.microsoft.com/office/powerpoint/2010/main" val="957060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34</a:t>
            </a:fld>
            <a:endParaRPr lang="en-US"/>
          </a:p>
        </p:txBody>
      </p:sp>
    </p:spTree>
    <p:extLst>
      <p:ext uri="{BB962C8B-B14F-4D97-AF65-F5344CB8AC3E}">
        <p14:creationId xmlns:p14="http://schemas.microsoft.com/office/powerpoint/2010/main" val="2991765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Point out the </a:t>
            </a:r>
            <a:r>
              <a:rPr lang="en-US" b="0" u="none" dirty="0" err="1"/>
              <a:t>JsonProperty</a:t>
            </a:r>
            <a:r>
              <a:rPr lang="en-US" b="0" u="none" dirty="0"/>
              <a:t> - </a:t>
            </a:r>
            <a:r>
              <a:rPr lang="en-US" b="0" u="none" dirty="0" err="1"/>
              <a:t>PropertyName</a:t>
            </a: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35</a:t>
            </a:fld>
            <a:endParaRPr lang="en-US"/>
          </a:p>
        </p:txBody>
      </p:sp>
    </p:spTree>
    <p:extLst>
      <p:ext uri="{BB962C8B-B14F-4D97-AF65-F5344CB8AC3E}">
        <p14:creationId xmlns:p14="http://schemas.microsoft.com/office/powerpoint/2010/main" val="51394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Try and read the document; will get an 404 if not present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If fail; create the item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Can get the number of RUs consumed for the operation</a:t>
            </a:r>
          </a:p>
        </p:txBody>
      </p:sp>
      <p:sp>
        <p:nvSpPr>
          <p:cNvPr id="4" name="Slide Number Placeholder 3"/>
          <p:cNvSpPr>
            <a:spLocks noGrp="1"/>
          </p:cNvSpPr>
          <p:nvPr>
            <p:ph type="sldNum" sz="quarter" idx="5"/>
          </p:nvPr>
        </p:nvSpPr>
        <p:spPr/>
        <p:txBody>
          <a:bodyPr/>
          <a:lstStyle/>
          <a:p>
            <a:fld id="{02354661-3F60-41B3-9247-BC0439C159B4}" type="slidenum">
              <a:rPr lang="en-US" smtClean="0"/>
              <a:t>36</a:t>
            </a:fld>
            <a:endParaRPr lang="en-US"/>
          </a:p>
        </p:txBody>
      </p:sp>
    </p:spTree>
    <p:extLst>
      <p:ext uri="{BB962C8B-B14F-4D97-AF65-F5344CB8AC3E}">
        <p14:creationId xmlns:p14="http://schemas.microsoft.com/office/powerpoint/2010/main" val="4032940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37</a:t>
            </a:fld>
            <a:endParaRPr lang="en-US"/>
          </a:p>
        </p:txBody>
      </p:sp>
    </p:spTree>
    <p:extLst>
      <p:ext uri="{BB962C8B-B14F-4D97-AF65-F5344CB8AC3E}">
        <p14:creationId xmlns:p14="http://schemas.microsoft.com/office/powerpoint/2010/main" val="1966683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Entity Framework introduced with Entity Framework Core 2.2</a:t>
            </a:r>
          </a:p>
        </p:txBody>
      </p:sp>
      <p:sp>
        <p:nvSpPr>
          <p:cNvPr id="4" name="Slide Number Placeholder 3"/>
          <p:cNvSpPr>
            <a:spLocks noGrp="1"/>
          </p:cNvSpPr>
          <p:nvPr>
            <p:ph type="sldNum" sz="quarter" idx="5"/>
          </p:nvPr>
        </p:nvSpPr>
        <p:spPr/>
        <p:txBody>
          <a:bodyPr/>
          <a:lstStyle/>
          <a:p>
            <a:fld id="{02354661-3F60-41B3-9247-BC0439C159B4}" type="slidenum">
              <a:rPr lang="en-US" smtClean="0"/>
              <a:t>38</a:t>
            </a:fld>
            <a:endParaRPr lang="en-US"/>
          </a:p>
        </p:txBody>
      </p:sp>
    </p:spTree>
    <p:extLst>
      <p:ext uri="{BB962C8B-B14F-4D97-AF65-F5344CB8AC3E}">
        <p14:creationId xmlns:p14="http://schemas.microsoft.com/office/powerpoint/2010/main" val="3770464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39</a:t>
            </a:fld>
            <a:endParaRPr lang="en-US"/>
          </a:p>
        </p:txBody>
      </p:sp>
    </p:spTree>
    <p:extLst>
      <p:ext uri="{BB962C8B-B14F-4D97-AF65-F5344CB8AC3E}">
        <p14:creationId xmlns:p14="http://schemas.microsoft.com/office/powerpoint/2010/main" val="1706527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Provides a native implementation of the wire protocols directly and efficiently inside Cosmos DB, it allows existing client SDKs, drivers, and tools to intact transparently</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By default, compatible with Mongo version 3.2 wire protocol</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Mongo 3.4 currently available as preview</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Any MongoDB client driver that understands these protocol versions should be able to natively connect</a:t>
            </a:r>
          </a:p>
        </p:txBody>
      </p:sp>
      <p:sp>
        <p:nvSpPr>
          <p:cNvPr id="4" name="Slide Number Placeholder 3"/>
          <p:cNvSpPr>
            <a:spLocks noGrp="1"/>
          </p:cNvSpPr>
          <p:nvPr>
            <p:ph type="sldNum" sz="quarter" idx="5"/>
          </p:nvPr>
        </p:nvSpPr>
        <p:spPr/>
        <p:txBody>
          <a:bodyPr/>
          <a:lstStyle/>
          <a:p>
            <a:fld id="{02354661-3F60-41B3-9247-BC0439C159B4}" type="slidenum">
              <a:rPr lang="en-US" smtClean="0"/>
              <a:t>40</a:t>
            </a:fld>
            <a:endParaRPr lang="en-US"/>
          </a:p>
        </p:txBody>
      </p:sp>
    </p:spTree>
    <p:extLst>
      <p:ext uri="{BB962C8B-B14F-4D97-AF65-F5344CB8AC3E}">
        <p14:creationId xmlns:p14="http://schemas.microsoft.com/office/powerpoint/2010/main" val="739807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Easily migrate your application to Cosmos DB while preserving significant portions of your application logic</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Keep your application portable and continue to remain cloud vendor-agnostic</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Get industry leading, financially backed SLAs for the common NoSQL APIs powered by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Elastically scale the provisioned throughput and storage based on your need and pay only for the throughput and storage you need – significant cost savings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Turnkey, global distribution with multi-master replication</a:t>
            </a:r>
          </a:p>
        </p:txBody>
      </p:sp>
      <p:sp>
        <p:nvSpPr>
          <p:cNvPr id="4" name="Slide Number Placeholder 3"/>
          <p:cNvSpPr>
            <a:spLocks noGrp="1"/>
          </p:cNvSpPr>
          <p:nvPr>
            <p:ph type="sldNum" sz="quarter" idx="5"/>
          </p:nvPr>
        </p:nvSpPr>
        <p:spPr/>
        <p:txBody>
          <a:bodyPr/>
          <a:lstStyle/>
          <a:p>
            <a:fld id="{02354661-3F60-41B3-9247-BC0439C159B4}" type="slidenum">
              <a:rPr lang="en-US" smtClean="0"/>
              <a:t>41</a:t>
            </a:fld>
            <a:endParaRPr lang="en-US"/>
          </a:p>
        </p:txBody>
      </p:sp>
    </p:spTree>
    <p:extLst>
      <p:ext uri="{BB962C8B-B14F-4D97-AF65-F5344CB8AC3E}">
        <p14:creationId xmlns:p14="http://schemas.microsoft.com/office/powerpoint/2010/main" val="2464606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42</a:t>
            </a:fld>
            <a:endParaRPr lang="en-US"/>
          </a:p>
        </p:txBody>
      </p:sp>
    </p:spTree>
    <p:extLst>
      <p:ext uri="{BB962C8B-B14F-4D97-AF65-F5344CB8AC3E}">
        <p14:creationId xmlns:p14="http://schemas.microsoft.com/office/powerpoint/2010/main" val="4240606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Guaranteed low latency at 99</a:t>
            </a:r>
            <a:r>
              <a:rPr lang="en-US" b="1" u="sng" baseline="30000"/>
              <a:t>th</a:t>
            </a:r>
            <a:r>
              <a:rPr lang="en-US" b="1" u="sng"/>
              <a:t> percentile, worldwide</a:t>
            </a:r>
            <a:endParaRPr lang="en-US" b="0" u="none"/>
          </a:p>
          <a:p>
            <a:pPr marL="171450" indent="-171450">
              <a:buFont typeface="Arial" panose="020B0604020202020204" pitchFamily="34" charset="0"/>
              <a:buChar char="•"/>
            </a:pPr>
            <a:r>
              <a:rPr lang="en-US" b="0" u="none"/>
              <a:t>Using Cosmos DB, you can build highly responsive, planet scale applications</a:t>
            </a:r>
          </a:p>
          <a:p>
            <a:pPr marL="171450" indent="-171450">
              <a:buFont typeface="Arial" panose="020B0604020202020204" pitchFamily="34" charset="0"/>
              <a:buChar char="•"/>
            </a:pPr>
            <a:r>
              <a:rPr lang="en-US" b="0" u="none"/>
              <a:t>With its novel multi-master replication protocol and latch free and write-optimized database engine, Cosmos guarantees less than 10-ms latencies for both, reads (indexed) and writes at 99</a:t>
            </a:r>
            <a:r>
              <a:rPr lang="en-US" b="0" u="none" baseline="30000"/>
              <a:t>th</a:t>
            </a:r>
            <a:r>
              <a:rPr lang="en-US" b="0" u="none"/>
              <a:t> percentile, all around the world</a:t>
            </a:r>
          </a:p>
          <a:p>
            <a:pPr marL="171450" indent="-171450">
              <a:buFont typeface="Arial" panose="020B0604020202020204" pitchFamily="34" charset="0"/>
              <a:buChar char="•"/>
            </a:pPr>
            <a:r>
              <a:rPr lang="en-US" b="0" u="none"/>
              <a:t>Capability ensures sustained ingestion of data and blazing-fast queries for highly responsive apps</a:t>
            </a:r>
            <a:endParaRPr lang="en-US" b="1" u="sng"/>
          </a:p>
        </p:txBody>
      </p:sp>
      <p:sp>
        <p:nvSpPr>
          <p:cNvPr id="4" name="Slide Number Placeholder 3"/>
          <p:cNvSpPr>
            <a:spLocks noGrp="1"/>
          </p:cNvSpPr>
          <p:nvPr>
            <p:ph type="sldNum" sz="quarter" idx="5"/>
          </p:nvPr>
        </p:nvSpPr>
        <p:spPr/>
        <p:txBody>
          <a:bodyPr/>
          <a:lstStyle/>
          <a:p>
            <a:fld id="{02354661-3F60-41B3-9247-BC0439C159B4}" type="slidenum">
              <a:rPr lang="en-US" smtClean="0"/>
              <a:t>7</a:t>
            </a:fld>
            <a:endParaRPr lang="en-US"/>
          </a:p>
        </p:txBody>
      </p:sp>
    </p:spTree>
    <p:extLst>
      <p:ext uri="{BB962C8B-B14F-4D97-AF65-F5344CB8AC3E}">
        <p14:creationId xmlns:p14="http://schemas.microsoft.com/office/powerpoint/2010/main" val="3938822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err="1"/>
              <a:t>BsonId</a:t>
            </a:r>
            <a:endParaRPr lang="en-US" b="0" u="none" dirty="0"/>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BsonElement</a:t>
            </a: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43</a:t>
            </a:fld>
            <a:endParaRPr lang="en-US"/>
          </a:p>
        </p:txBody>
      </p:sp>
    </p:spTree>
    <p:extLst>
      <p:ext uri="{BB962C8B-B14F-4D97-AF65-F5344CB8AC3E}">
        <p14:creationId xmlns:p14="http://schemas.microsoft.com/office/powerpoint/2010/main" val="3457040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44</a:t>
            </a:fld>
            <a:endParaRPr lang="en-US"/>
          </a:p>
        </p:txBody>
      </p:sp>
    </p:spTree>
    <p:extLst>
      <p:ext uri="{BB962C8B-B14F-4D97-AF65-F5344CB8AC3E}">
        <p14:creationId xmlns:p14="http://schemas.microsoft.com/office/powerpoint/2010/main" val="2893168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45</a:t>
            </a:fld>
            <a:endParaRPr lang="en-US"/>
          </a:p>
        </p:txBody>
      </p:sp>
    </p:spTree>
    <p:extLst>
      <p:ext uri="{BB962C8B-B14F-4D97-AF65-F5344CB8AC3E}">
        <p14:creationId xmlns:p14="http://schemas.microsoft.com/office/powerpoint/2010/main" val="269944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46</a:t>
            </a:fld>
            <a:endParaRPr lang="en-US"/>
          </a:p>
        </p:txBody>
      </p:sp>
    </p:spTree>
    <p:extLst>
      <p:ext uri="{BB962C8B-B14F-4D97-AF65-F5344CB8AC3E}">
        <p14:creationId xmlns:p14="http://schemas.microsoft.com/office/powerpoint/2010/main" val="2758717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47</a:t>
            </a:fld>
            <a:endParaRPr lang="en-US"/>
          </a:p>
        </p:txBody>
      </p:sp>
    </p:spTree>
    <p:extLst>
      <p:ext uri="{BB962C8B-B14F-4D97-AF65-F5344CB8AC3E}">
        <p14:creationId xmlns:p14="http://schemas.microsoft.com/office/powerpoint/2010/main" val="223555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48</a:t>
            </a:fld>
            <a:endParaRPr lang="en-US"/>
          </a:p>
        </p:txBody>
      </p:sp>
    </p:spTree>
    <p:extLst>
      <p:ext uri="{BB962C8B-B14F-4D97-AF65-F5344CB8AC3E}">
        <p14:creationId xmlns:p14="http://schemas.microsoft.com/office/powerpoint/2010/main" val="2765932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49</a:t>
            </a:fld>
            <a:endParaRPr lang="en-US"/>
          </a:p>
        </p:txBody>
      </p:sp>
    </p:spTree>
    <p:extLst>
      <p:ext uri="{BB962C8B-B14F-4D97-AF65-F5344CB8AC3E}">
        <p14:creationId xmlns:p14="http://schemas.microsoft.com/office/powerpoint/2010/main" val="2713375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Social Networks – Facebook; Twitter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Recommendations – Amazon</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Search – Google?; many other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Identity and access management – Microsoft Graph</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Communication networks – Map entire communications or IT networks and start to run complex scenario testing to prepare for outages better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Fraud detection – can spot the connections between large data sets and identify patterns</a:t>
            </a:r>
          </a:p>
        </p:txBody>
      </p:sp>
      <p:sp>
        <p:nvSpPr>
          <p:cNvPr id="4" name="Slide Number Placeholder 3"/>
          <p:cNvSpPr>
            <a:spLocks noGrp="1"/>
          </p:cNvSpPr>
          <p:nvPr>
            <p:ph type="sldNum" sz="quarter" idx="5"/>
          </p:nvPr>
        </p:nvSpPr>
        <p:spPr/>
        <p:txBody>
          <a:bodyPr/>
          <a:lstStyle/>
          <a:p>
            <a:fld id="{02354661-3F60-41B3-9247-BC0439C159B4}" type="slidenum">
              <a:rPr lang="en-US" smtClean="0"/>
              <a:t>50</a:t>
            </a:fld>
            <a:endParaRPr lang="en-US"/>
          </a:p>
        </p:txBody>
      </p:sp>
    </p:spTree>
    <p:extLst>
      <p:ext uri="{BB962C8B-B14F-4D97-AF65-F5344CB8AC3E}">
        <p14:creationId xmlns:p14="http://schemas.microsoft.com/office/powerpoint/2010/main" val="485468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51</a:t>
            </a:fld>
            <a:endParaRPr lang="en-US"/>
          </a:p>
        </p:txBody>
      </p:sp>
    </p:spTree>
    <p:extLst>
      <p:ext uri="{BB962C8B-B14F-4D97-AF65-F5344CB8AC3E}">
        <p14:creationId xmlns:p14="http://schemas.microsoft.com/office/powerpoint/2010/main" val="594945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52</a:t>
            </a:fld>
            <a:endParaRPr lang="en-US"/>
          </a:p>
        </p:txBody>
      </p:sp>
    </p:spTree>
    <p:extLst>
      <p:ext uri="{BB962C8B-B14F-4D97-AF65-F5344CB8AC3E}">
        <p14:creationId xmlns:p14="http://schemas.microsoft.com/office/powerpoint/2010/main" val="2058645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Precisely defined, multiple consistency choices</a:t>
            </a:r>
            <a:endParaRPr lang="en-US" b="0" u="none" dirty="0"/>
          </a:p>
          <a:p>
            <a:pPr marL="228600" indent="-228600">
              <a:buFont typeface="Arial" panose="020B0604020202020204" pitchFamily="34" charset="0"/>
              <a:buChar char="•"/>
            </a:pPr>
            <a:r>
              <a:rPr lang="en-US" b="0" u="none" dirty="0"/>
              <a:t>No longer have to make extreme tradeoffs between consistency, availability, latency, and throughput</a:t>
            </a:r>
          </a:p>
          <a:p>
            <a:pPr marL="228600" indent="-228600">
              <a:buFont typeface="Arial" panose="020B0604020202020204" pitchFamily="34" charset="0"/>
              <a:buChar char="•"/>
            </a:pPr>
            <a:r>
              <a:rPr lang="en-US" b="0" u="none" dirty="0"/>
              <a:t>Cosmos DB’s multi-master replication protocol is carefully designed to offer five well-defined consistency choices for an intuitive programming model with low latency and high availability for your globally distributed application</a:t>
            </a:r>
          </a:p>
          <a:p>
            <a:pPr marL="228600" indent="-228600">
              <a:buFont typeface="Arial" panose="020B0604020202020204" pitchFamily="34" charset="0"/>
              <a:buChar char="•"/>
            </a:pPr>
            <a:r>
              <a:rPr lang="en-US" b="0" u="none" dirty="0"/>
              <a:t>SLA guarantee that 100% of read requests meet the consistency for any consistency level you choose</a:t>
            </a:r>
          </a:p>
        </p:txBody>
      </p:sp>
      <p:sp>
        <p:nvSpPr>
          <p:cNvPr id="4" name="Slide Number Placeholder 3"/>
          <p:cNvSpPr>
            <a:spLocks noGrp="1"/>
          </p:cNvSpPr>
          <p:nvPr>
            <p:ph type="sldNum" sz="quarter" idx="5"/>
          </p:nvPr>
        </p:nvSpPr>
        <p:spPr/>
        <p:txBody>
          <a:bodyPr/>
          <a:lstStyle/>
          <a:p>
            <a:fld id="{02354661-3F60-41B3-9247-BC0439C159B4}" type="slidenum">
              <a:rPr lang="en-US" smtClean="0"/>
              <a:t>8</a:t>
            </a:fld>
            <a:endParaRPr lang="en-US"/>
          </a:p>
        </p:txBody>
      </p:sp>
    </p:spTree>
    <p:extLst>
      <p:ext uri="{BB962C8B-B14F-4D97-AF65-F5344CB8AC3E}">
        <p14:creationId xmlns:p14="http://schemas.microsoft.com/office/powerpoint/2010/main" val="33962869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53</a:t>
            </a:fld>
            <a:endParaRPr lang="en-US"/>
          </a:p>
        </p:txBody>
      </p:sp>
    </p:spTree>
    <p:extLst>
      <p:ext uri="{BB962C8B-B14F-4D97-AF65-F5344CB8AC3E}">
        <p14:creationId xmlns:p14="http://schemas.microsoft.com/office/powerpoint/2010/main" val="411705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54</a:t>
            </a:fld>
            <a:endParaRPr lang="en-US"/>
          </a:p>
        </p:txBody>
      </p:sp>
    </p:spTree>
    <p:extLst>
      <p:ext uri="{BB962C8B-B14F-4D97-AF65-F5344CB8AC3E}">
        <p14:creationId xmlns:p14="http://schemas.microsoft.com/office/powerpoint/2010/main" val="1079162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55</a:t>
            </a:fld>
            <a:endParaRPr lang="en-US"/>
          </a:p>
        </p:txBody>
      </p:sp>
    </p:spTree>
    <p:extLst>
      <p:ext uri="{BB962C8B-B14F-4D97-AF65-F5344CB8AC3E}">
        <p14:creationId xmlns:p14="http://schemas.microsoft.com/office/powerpoint/2010/main" val="879352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Apache Cassandra is a free and open-sourced, distributed, wide column store, NoSQL database management system designed to handle large amounts of data across many commodity servers, providing high availability with no single point of failure.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Wide column store – uses tables, rows, and columns, but unlike a relational database, the names and formats of the columns can very from row to row in the same table. – can be interpreted as a two-dimensioned key-value store</a:t>
            </a:r>
          </a:p>
        </p:txBody>
      </p:sp>
      <p:sp>
        <p:nvSpPr>
          <p:cNvPr id="4" name="Slide Number Placeholder 3"/>
          <p:cNvSpPr>
            <a:spLocks noGrp="1"/>
          </p:cNvSpPr>
          <p:nvPr>
            <p:ph type="sldNum" sz="quarter" idx="5"/>
          </p:nvPr>
        </p:nvSpPr>
        <p:spPr/>
        <p:txBody>
          <a:bodyPr/>
          <a:lstStyle/>
          <a:p>
            <a:fld id="{02354661-3F60-41B3-9247-BC0439C159B4}" type="slidenum">
              <a:rPr lang="en-US" smtClean="0"/>
              <a:t>56</a:t>
            </a:fld>
            <a:endParaRPr lang="en-US"/>
          </a:p>
        </p:txBody>
      </p:sp>
    </p:spTree>
    <p:extLst>
      <p:ext uri="{BB962C8B-B14F-4D97-AF65-F5344CB8AC3E}">
        <p14:creationId xmlns:p14="http://schemas.microsoft.com/office/powerpoint/2010/main" val="13220164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57</a:t>
            </a:fld>
            <a:endParaRPr lang="en-US"/>
          </a:p>
        </p:txBody>
      </p:sp>
    </p:spTree>
    <p:extLst>
      <p:ext uri="{BB962C8B-B14F-4D97-AF65-F5344CB8AC3E}">
        <p14:creationId xmlns:p14="http://schemas.microsoft.com/office/powerpoint/2010/main" val="36946436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58</a:t>
            </a:fld>
            <a:endParaRPr lang="en-US"/>
          </a:p>
        </p:txBody>
      </p:sp>
    </p:spTree>
    <p:extLst>
      <p:ext uri="{BB962C8B-B14F-4D97-AF65-F5344CB8AC3E}">
        <p14:creationId xmlns:p14="http://schemas.microsoft.com/office/powerpoint/2010/main" val="1329510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59</a:t>
            </a:fld>
            <a:endParaRPr lang="en-US"/>
          </a:p>
        </p:txBody>
      </p:sp>
    </p:spTree>
    <p:extLst>
      <p:ext uri="{BB962C8B-B14F-4D97-AF65-F5344CB8AC3E}">
        <p14:creationId xmlns:p14="http://schemas.microsoft.com/office/powerpoint/2010/main" val="1443551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60</a:t>
            </a:fld>
            <a:endParaRPr lang="en-US"/>
          </a:p>
        </p:txBody>
      </p:sp>
    </p:spTree>
    <p:extLst>
      <p:ext uri="{BB962C8B-B14F-4D97-AF65-F5344CB8AC3E}">
        <p14:creationId xmlns:p14="http://schemas.microsoft.com/office/powerpoint/2010/main" val="741791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61</a:t>
            </a:fld>
            <a:endParaRPr lang="en-US"/>
          </a:p>
        </p:txBody>
      </p:sp>
    </p:spTree>
    <p:extLst>
      <p:ext uri="{BB962C8B-B14F-4D97-AF65-F5344CB8AC3E}">
        <p14:creationId xmlns:p14="http://schemas.microsoft.com/office/powerpoint/2010/main" val="3308258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62</a:t>
            </a:fld>
            <a:endParaRPr lang="en-US"/>
          </a:p>
        </p:txBody>
      </p:sp>
    </p:spTree>
    <p:extLst>
      <p:ext uri="{BB962C8B-B14F-4D97-AF65-F5344CB8AC3E}">
        <p14:creationId xmlns:p14="http://schemas.microsoft.com/office/powerpoint/2010/main" val="2435243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Strong</a:t>
            </a:r>
            <a:endParaRPr lang="en-US" b="1" u="none" dirty="0"/>
          </a:p>
          <a:p>
            <a:pPr marL="171450" indent="-171450">
              <a:buFont typeface="Arial" panose="020B0604020202020204" pitchFamily="34" charset="0"/>
              <a:buChar char="•"/>
            </a:pPr>
            <a:r>
              <a:rPr lang="en-US" b="0" u="none" dirty="0"/>
              <a:t>Strong Consistency provides the most predictable and intuitive programming model.  When you configure your account with strong consistency level, Azure Cosmos DB provides linearizability guarantee.</a:t>
            </a:r>
          </a:p>
          <a:p>
            <a:pPr marL="171450" indent="-171450">
              <a:buFont typeface="Arial" panose="020B0604020202020204" pitchFamily="34" charset="0"/>
              <a:buChar char="•"/>
            </a:pPr>
            <a:r>
              <a:rPr lang="en-US" b="0" u="none" dirty="0"/>
              <a:t>This means that reads are guaranteed to see the most recent write.</a:t>
            </a:r>
          </a:p>
          <a:p>
            <a:pPr marL="171450" indent="-171450">
              <a:buFont typeface="Arial" panose="020B0604020202020204" pitchFamily="34" charset="0"/>
              <a:buChar char="•"/>
            </a:pPr>
            <a:r>
              <a:rPr lang="en-US" b="0" u="none" dirty="0"/>
              <a:t>Offers a linearizability guarantee</a:t>
            </a:r>
          </a:p>
          <a:p>
            <a:pPr marL="171450" indent="-171450">
              <a:buFont typeface="Arial" panose="020B0604020202020204" pitchFamily="34" charset="0"/>
              <a:buChar char="•"/>
            </a:pPr>
            <a:r>
              <a:rPr lang="en-US" b="0" u="none" dirty="0"/>
              <a:t>Reads are guaranteed to return the most recent committed version of an item</a:t>
            </a:r>
          </a:p>
          <a:p>
            <a:pPr marL="171450" indent="-171450">
              <a:buFont typeface="Arial" panose="020B0604020202020204" pitchFamily="34" charset="0"/>
              <a:buChar char="•"/>
            </a:pPr>
            <a:r>
              <a:rPr lang="en-US" b="0" u="none" dirty="0"/>
              <a:t>Client never sees an uncommitted or partial write</a:t>
            </a:r>
          </a:p>
          <a:p>
            <a:pPr marL="171450" indent="-171450">
              <a:buFont typeface="Arial" panose="020B0604020202020204" pitchFamily="34" charset="0"/>
              <a:buChar char="•"/>
            </a:pPr>
            <a:r>
              <a:rPr lang="en-US" b="0" u="none" dirty="0"/>
              <a:t>Users are always guaranteed to read the latest committed write.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Bounded Staleness</a:t>
            </a:r>
            <a:endParaRPr lang="en-US" b="1" u="none" dirty="0"/>
          </a:p>
          <a:p>
            <a:pPr marL="171450" indent="-171450">
              <a:buFont typeface="Arial" panose="020B0604020202020204" pitchFamily="34" charset="0"/>
              <a:buChar char="•"/>
            </a:pPr>
            <a:r>
              <a:rPr lang="en-US" b="0" u="none" dirty="0"/>
              <a:t>Bounded staleness consistency is most frequently choose by globally distributed applications expecting low write latencies but total global order guarantees.</a:t>
            </a:r>
          </a:p>
          <a:p>
            <a:pPr marL="171450" indent="-171450">
              <a:buFont typeface="Arial" panose="020B0604020202020204" pitchFamily="34" charset="0"/>
              <a:buChar char="•"/>
            </a:pPr>
            <a:r>
              <a:rPr lang="en-US" b="0" u="none" dirty="0"/>
              <a:t>Unlike strong consistency, which is scoped to a single region, you can choose bounded stateliness consistency with any number of regions (along with a write region).  Bounded staleness is great for applications featuring group collaboration and sharing, stock ticker, published-subscribe/querying, etc.</a:t>
            </a:r>
          </a:p>
          <a:p>
            <a:pPr marL="171450" indent="-171450">
              <a:buFont typeface="Arial" panose="020B0604020202020204" pitchFamily="34" charset="0"/>
              <a:buChar char="•"/>
            </a:pPr>
            <a:r>
              <a:rPr lang="en-US" b="0" u="none" dirty="0"/>
              <a:t>Reads are guaranteed to honor the consistent-prefix guarantee</a:t>
            </a:r>
          </a:p>
          <a:p>
            <a:pPr marL="171450" indent="-171450">
              <a:buFont typeface="Arial" panose="020B0604020202020204" pitchFamily="34" charset="0"/>
              <a:buChar char="•"/>
            </a:pPr>
            <a:r>
              <a:rPr lang="en-US" b="0" u="none" dirty="0"/>
              <a:t>Reads might lag behind writes by at most “</a:t>
            </a:r>
            <a:r>
              <a:rPr lang="en-US" b="0" i="1" u="none" dirty="0"/>
              <a:t>K</a:t>
            </a:r>
            <a:r>
              <a:rPr lang="en-US" b="0" i="0" u="none" dirty="0"/>
              <a:t>” versions (updates) of an item or by “</a:t>
            </a:r>
            <a:r>
              <a:rPr lang="en-US" b="0" i="1" u="none" dirty="0"/>
              <a:t>T</a:t>
            </a:r>
            <a:r>
              <a:rPr lang="en-US" b="0" i="0" u="none" dirty="0"/>
              <a:t>” time interval</a:t>
            </a:r>
          </a:p>
          <a:p>
            <a:pPr marL="171450" indent="-171450">
              <a:buFont typeface="Arial" panose="020B0604020202020204" pitchFamily="34" charset="0"/>
              <a:buChar char="•"/>
            </a:pPr>
            <a:r>
              <a:rPr lang="en-US" b="0" i="0" u="none" dirty="0"/>
              <a:t>When you choose, the “staleness” can be configured in two ways:</a:t>
            </a:r>
          </a:p>
          <a:p>
            <a:pPr marL="628650" lvl="1" indent="-171450">
              <a:buFont typeface="Arial" panose="020B0604020202020204" pitchFamily="34" charset="0"/>
              <a:buChar char="•"/>
            </a:pPr>
            <a:r>
              <a:rPr lang="en-US" b="0" i="0" u="none" dirty="0"/>
              <a:t>The number of versions (</a:t>
            </a:r>
            <a:r>
              <a:rPr lang="en-US" b="0" i="1" u="none" dirty="0"/>
              <a:t>K</a:t>
            </a:r>
            <a:r>
              <a:rPr lang="en-US" b="0" i="0" u="none" dirty="0"/>
              <a:t>) of the item</a:t>
            </a:r>
          </a:p>
          <a:p>
            <a:pPr marL="628650" lvl="1" indent="-171450">
              <a:buFont typeface="Arial" panose="020B0604020202020204" pitchFamily="34" charset="0"/>
              <a:buChar char="•"/>
            </a:pPr>
            <a:r>
              <a:rPr lang="en-US" b="0" i="0" u="none" dirty="0"/>
              <a:t>The time interval (</a:t>
            </a:r>
            <a:r>
              <a:rPr lang="en-US" b="0" i="1" u="none" dirty="0"/>
              <a:t>T</a:t>
            </a:r>
            <a:r>
              <a:rPr lang="en-US" b="0" i="0" u="none" dirty="0"/>
              <a:t>) by which the reads might lag behind the writes</a:t>
            </a:r>
          </a:p>
          <a:p>
            <a:pPr marL="0" lvl="0" indent="0">
              <a:buFont typeface="Arial" panose="020B0604020202020204" pitchFamily="34" charset="0"/>
              <a:buNone/>
            </a:pPr>
            <a:endParaRPr lang="en-US" b="0" i="0" u="none" dirty="0"/>
          </a:p>
          <a:p>
            <a:pPr marL="0" lvl="0" indent="0">
              <a:buFont typeface="Arial" panose="020B0604020202020204" pitchFamily="34" charset="0"/>
              <a:buNone/>
            </a:pPr>
            <a:r>
              <a:rPr lang="en-US" b="1" i="0" u="sng" dirty="0"/>
              <a:t>Session</a:t>
            </a:r>
            <a:endParaRPr lang="en-US" b="1" i="0" u="none" dirty="0"/>
          </a:p>
          <a:p>
            <a:pPr marL="171450" lvl="0" indent="-171450">
              <a:buFont typeface="Arial" panose="020B0604020202020204" pitchFamily="34" charset="0"/>
              <a:buChar char="•"/>
            </a:pPr>
            <a:r>
              <a:rPr lang="en-US" b="0" i="0" u="none" dirty="0"/>
              <a:t>Session consistency is most widely used consistency level both for single region as well as global distributed applications.</a:t>
            </a:r>
          </a:p>
          <a:p>
            <a:pPr marL="171450" lvl="0" indent="-171450">
              <a:buFont typeface="Arial" panose="020B0604020202020204" pitchFamily="34" charset="0"/>
              <a:buChar char="•"/>
            </a:pPr>
            <a:r>
              <a:rPr lang="en-US" b="0" i="0" u="none" dirty="0"/>
              <a:t>It provides write latencies, availability, and read throughput comparable to that of eventual consistency but also provides the consistency guarantees that suite the needs of application written to operate in the context of a user.</a:t>
            </a:r>
          </a:p>
          <a:p>
            <a:pPr marL="171450" lvl="0" indent="-171450">
              <a:buFont typeface="Arial" panose="020B0604020202020204" pitchFamily="34" charset="0"/>
              <a:buChar char="•"/>
            </a:pPr>
            <a:r>
              <a:rPr lang="en-US" b="0" i="0" u="none" dirty="0"/>
              <a:t>Reads are guaranteed to honor the consistent-prefix (assuming a single “writer” session), monotonic read, monotonic writes, read-your-writes, and write-follows reads guarantees</a:t>
            </a:r>
          </a:p>
          <a:p>
            <a:pPr marL="171450" lvl="0" indent="-171450">
              <a:buFont typeface="Arial" panose="020B0604020202020204" pitchFamily="34" charset="0"/>
              <a:buChar char="•"/>
            </a:pPr>
            <a:r>
              <a:rPr lang="en-US" b="0" i="0" u="none" dirty="0"/>
              <a:t>Session consistency is scoped to a client session</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1" i="0" u="sng" dirty="0"/>
              <a:t>Consistent Prefix</a:t>
            </a:r>
            <a:endParaRPr lang="en-US" b="1" i="0" u="none" dirty="0"/>
          </a:p>
          <a:p>
            <a:pPr marL="171450" lvl="0" indent="-171450">
              <a:buFont typeface="Arial" panose="020B0604020202020204" pitchFamily="34" charset="0"/>
              <a:buChar char="•"/>
            </a:pPr>
            <a:r>
              <a:rPr lang="en-US" b="0" i="0" u="none" dirty="0"/>
              <a:t>Consistent prefix level guarantees that reads never see out of order writes.</a:t>
            </a:r>
          </a:p>
          <a:p>
            <a:pPr marL="171450" lvl="0" indent="-171450">
              <a:buFont typeface="Arial" panose="020B0604020202020204" pitchFamily="34" charset="0"/>
              <a:buChar char="•"/>
            </a:pPr>
            <a:r>
              <a:rPr lang="en-US" b="0" i="0" u="none" dirty="0"/>
              <a:t>If writes were performed in the order ‘A, B, C’, then a client sees either ‘A’, ‘A,B’, or ‘A,B,C’, but never out of order like ‘A,C’, or ‘B,A,C’.  Consistent Prefix provides write latencies, availability and read throughput comparable to that of eventual consistency, but also provides the order guarantees that suit the needs of scenarios where order is important.</a:t>
            </a:r>
          </a:p>
          <a:p>
            <a:pPr marL="171450" lvl="0" indent="-171450">
              <a:buFont typeface="Arial" panose="020B0604020202020204" pitchFamily="34" charset="0"/>
              <a:buChar char="•"/>
            </a:pPr>
            <a:r>
              <a:rPr lang="en-US" b="0" i="0" u="none" dirty="0"/>
              <a:t>Updates that are returned contain some prefix of all the updates, with no gaps</a:t>
            </a:r>
          </a:p>
          <a:p>
            <a:pPr marL="171450" lvl="0" indent="-171450">
              <a:buFont typeface="Arial" panose="020B0604020202020204" pitchFamily="34" charset="0"/>
              <a:buChar char="•"/>
            </a:pPr>
            <a:r>
              <a:rPr lang="en-US" b="0" i="0" u="none" dirty="0"/>
              <a:t>Guarantees that reads never see out-of-order writes</a:t>
            </a:r>
          </a:p>
          <a:p>
            <a:pPr marL="0" lvl="0" indent="0">
              <a:buFont typeface="Arial" panose="020B0604020202020204" pitchFamily="34" charset="0"/>
              <a:buNone/>
            </a:pPr>
            <a:endParaRPr lang="en-US" b="0" i="0" u="none" dirty="0"/>
          </a:p>
          <a:p>
            <a:pPr marL="0" lvl="0" indent="0">
              <a:buFont typeface="Arial" panose="020B0604020202020204" pitchFamily="34" charset="0"/>
              <a:buNone/>
            </a:pPr>
            <a:r>
              <a:rPr lang="en-US" b="1" i="0" u="sng" dirty="0"/>
              <a:t>Eventual</a:t>
            </a:r>
            <a:endParaRPr lang="en-US" b="1" i="0" u="none" dirty="0"/>
          </a:p>
          <a:p>
            <a:pPr marL="171450" lvl="0" indent="-171450">
              <a:buFont typeface="Arial" panose="020B0604020202020204" pitchFamily="34" charset="0"/>
              <a:buChar char="•"/>
            </a:pPr>
            <a:r>
              <a:rPr lang="en-US" b="0" i="0" u="none" dirty="0"/>
              <a:t>Eventual consistency is the weakest form of consistency wherein a client may get the values which are older than the ones it had seen before, over time.</a:t>
            </a:r>
          </a:p>
          <a:p>
            <a:pPr marL="171450" lvl="0" indent="-171450">
              <a:buFont typeface="Arial" panose="020B0604020202020204" pitchFamily="34" charset="0"/>
              <a:buChar char="•"/>
            </a:pPr>
            <a:r>
              <a:rPr lang="en-US" b="0" i="0" u="none" dirty="0"/>
              <a:t>In the absence of any further writes, the replicas within the group will eventually converge.  Eventual consistency is ideal where the application does not require any ordering guarantees.  Examples include count of Retweets, Likes, or non-threaded comments.</a:t>
            </a:r>
          </a:p>
          <a:p>
            <a:pPr marL="171450" lvl="0" indent="-171450">
              <a:buFont typeface="Arial" panose="020B0604020202020204" pitchFamily="34" charset="0"/>
              <a:buChar char="•"/>
            </a:pPr>
            <a:r>
              <a:rPr lang="en-US" b="0" i="0" u="none" dirty="0"/>
              <a:t>No ordering guarantee for reads</a:t>
            </a:r>
          </a:p>
          <a:p>
            <a:pPr marL="171450" lvl="0" indent="-171450">
              <a:buFont typeface="Arial" panose="020B0604020202020204" pitchFamily="34" charset="0"/>
              <a:buChar char="•"/>
            </a:pPr>
            <a:r>
              <a:rPr lang="en-US" b="0" i="0" u="none" dirty="0"/>
              <a:t>In the absence of any further writes, the replicas eventually converge</a:t>
            </a:r>
            <a:endParaRPr lang="en-US" b="0" i="0" u="sng" dirty="0"/>
          </a:p>
        </p:txBody>
      </p:sp>
      <p:sp>
        <p:nvSpPr>
          <p:cNvPr id="4" name="Slide Number Placeholder 3"/>
          <p:cNvSpPr>
            <a:spLocks noGrp="1"/>
          </p:cNvSpPr>
          <p:nvPr>
            <p:ph type="sldNum" sz="quarter" idx="5"/>
          </p:nvPr>
        </p:nvSpPr>
        <p:spPr/>
        <p:txBody>
          <a:bodyPr/>
          <a:lstStyle/>
          <a:p>
            <a:fld id="{02354661-3F60-41B3-9247-BC0439C159B4}" type="slidenum">
              <a:rPr lang="en-US" smtClean="0"/>
              <a:t>9</a:t>
            </a:fld>
            <a:endParaRPr lang="en-US"/>
          </a:p>
        </p:txBody>
      </p:sp>
    </p:spTree>
    <p:extLst>
      <p:ext uri="{BB962C8B-B14F-4D97-AF65-F5344CB8AC3E}">
        <p14:creationId xmlns:p14="http://schemas.microsoft.com/office/powerpoint/2010/main" val="23279936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63</a:t>
            </a:fld>
            <a:endParaRPr lang="en-US"/>
          </a:p>
        </p:txBody>
      </p:sp>
    </p:spTree>
    <p:extLst>
      <p:ext uri="{BB962C8B-B14F-4D97-AF65-F5344CB8AC3E}">
        <p14:creationId xmlns:p14="http://schemas.microsoft.com/office/powerpoint/2010/main" val="3558058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Common uses: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Storing TBs of structured data capable of serving web scale applications</a:t>
            </a:r>
          </a:p>
          <a:p>
            <a:pPr marL="171450" indent="-171450">
              <a:buFont typeface="Arial" panose="020B0604020202020204" pitchFamily="34" charset="0"/>
              <a:buChar char="•"/>
            </a:pPr>
            <a:r>
              <a:rPr lang="en-US" b="0" u="none" dirty="0"/>
              <a:t>Storing datasets that do not require complex joins, foreign keys, or stored procedures and be denormalized for fast access</a:t>
            </a:r>
          </a:p>
          <a:p>
            <a:pPr marL="171450" indent="-171450">
              <a:buFont typeface="Arial" panose="020B0604020202020204" pitchFamily="34" charset="0"/>
              <a:buChar char="•"/>
            </a:pPr>
            <a:r>
              <a:rPr lang="en-US" b="0" u="none" dirty="0"/>
              <a:t>Quickly querying data using a clustered index</a:t>
            </a:r>
          </a:p>
          <a:p>
            <a:pPr marL="171450" indent="-171450">
              <a:buFont typeface="Arial" panose="020B0604020202020204" pitchFamily="34" charset="0"/>
              <a:buChar char="•"/>
            </a:pPr>
            <a:r>
              <a:rPr lang="en-US" b="0" u="none" dirty="0"/>
              <a:t>Accessing data using the OData protocol and LINQ queries</a:t>
            </a:r>
          </a:p>
        </p:txBody>
      </p:sp>
      <p:sp>
        <p:nvSpPr>
          <p:cNvPr id="4" name="Slide Number Placeholder 3"/>
          <p:cNvSpPr>
            <a:spLocks noGrp="1"/>
          </p:cNvSpPr>
          <p:nvPr>
            <p:ph type="sldNum" sz="quarter" idx="5"/>
          </p:nvPr>
        </p:nvSpPr>
        <p:spPr/>
        <p:txBody>
          <a:bodyPr/>
          <a:lstStyle/>
          <a:p>
            <a:fld id="{02354661-3F60-41B3-9247-BC0439C159B4}" type="slidenum">
              <a:rPr lang="en-US" smtClean="0"/>
              <a:t>64</a:t>
            </a:fld>
            <a:endParaRPr lang="en-US"/>
          </a:p>
        </p:txBody>
      </p:sp>
    </p:spTree>
    <p:extLst>
      <p:ext uri="{BB962C8B-B14F-4D97-AF65-F5344CB8AC3E}">
        <p14:creationId xmlns:p14="http://schemas.microsoft.com/office/powerpoint/2010/main" val="22617890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65</a:t>
            </a:fld>
            <a:endParaRPr lang="en-US"/>
          </a:p>
        </p:txBody>
      </p:sp>
    </p:spTree>
    <p:extLst>
      <p:ext uri="{BB962C8B-B14F-4D97-AF65-F5344CB8AC3E}">
        <p14:creationId xmlns:p14="http://schemas.microsoft.com/office/powerpoint/2010/main" val="29576603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66</a:t>
            </a:fld>
            <a:endParaRPr lang="en-US"/>
          </a:p>
        </p:txBody>
      </p:sp>
    </p:spTree>
    <p:extLst>
      <p:ext uri="{BB962C8B-B14F-4D97-AF65-F5344CB8AC3E}">
        <p14:creationId xmlns:p14="http://schemas.microsoft.com/office/powerpoint/2010/main" val="22419242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67</a:t>
            </a:fld>
            <a:endParaRPr lang="en-US"/>
          </a:p>
        </p:txBody>
      </p:sp>
    </p:spTree>
    <p:extLst>
      <p:ext uri="{BB962C8B-B14F-4D97-AF65-F5344CB8AC3E}">
        <p14:creationId xmlns:p14="http://schemas.microsoft.com/office/powerpoint/2010/main" val="659534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68</a:t>
            </a:fld>
            <a:endParaRPr lang="en-US"/>
          </a:p>
        </p:txBody>
      </p:sp>
    </p:spTree>
    <p:extLst>
      <p:ext uri="{BB962C8B-B14F-4D97-AF65-F5344CB8AC3E}">
        <p14:creationId xmlns:p14="http://schemas.microsoft.com/office/powerpoint/2010/main" val="4013506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69</a:t>
            </a:fld>
            <a:endParaRPr lang="en-US"/>
          </a:p>
        </p:txBody>
      </p:sp>
    </p:spTree>
    <p:extLst>
      <p:ext uri="{BB962C8B-B14F-4D97-AF65-F5344CB8AC3E}">
        <p14:creationId xmlns:p14="http://schemas.microsoft.com/office/powerpoint/2010/main" val="8088555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last thing before talking about the 5 API models</a:t>
            </a:r>
          </a:p>
        </p:txBody>
      </p:sp>
      <p:sp>
        <p:nvSpPr>
          <p:cNvPr id="4" name="Slide Number Placeholder 3"/>
          <p:cNvSpPr>
            <a:spLocks noGrp="1"/>
          </p:cNvSpPr>
          <p:nvPr>
            <p:ph type="sldNum" sz="quarter" idx="5"/>
          </p:nvPr>
        </p:nvSpPr>
        <p:spPr/>
        <p:txBody>
          <a:bodyPr/>
          <a:lstStyle/>
          <a:p>
            <a:fld id="{02354661-3F60-41B3-9247-BC0439C159B4}" type="slidenum">
              <a:rPr lang="en-US" smtClean="0"/>
              <a:t>70</a:t>
            </a:fld>
            <a:endParaRPr lang="en-US"/>
          </a:p>
        </p:txBody>
      </p:sp>
    </p:spTree>
    <p:extLst>
      <p:ext uri="{BB962C8B-B14F-4D97-AF65-F5344CB8AC3E}">
        <p14:creationId xmlns:p14="http://schemas.microsoft.com/office/powerpoint/2010/main" val="204680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 schema or index management</a:t>
            </a:r>
            <a:endParaRPr lang="en-US" b="0" u="none" dirty="0"/>
          </a:p>
          <a:p>
            <a:pPr marL="171450" indent="-171450">
              <a:buFont typeface="Arial" panose="020B0604020202020204" pitchFamily="34" charset="0"/>
              <a:buChar char="•"/>
            </a:pPr>
            <a:r>
              <a:rPr lang="en-US" b="0" u="none" dirty="0"/>
              <a:t>Keeping database schema and indexes in-sync with an application’s schema is especially painful for globally distributed apps</a:t>
            </a:r>
          </a:p>
          <a:p>
            <a:pPr marL="171450" indent="-171450">
              <a:buFont typeface="Arial" panose="020B0604020202020204" pitchFamily="34" charset="0"/>
              <a:buChar char="•"/>
            </a:pPr>
            <a:r>
              <a:rPr lang="en-US" b="0" u="none" dirty="0"/>
              <a:t>You do not need to deal with schema or index management</a:t>
            </a:r>
          </a:p>
          <a:p>
            <a:pPr marL="171450" indent="-171450">
              <a:buFont typeface="Arial" panose="020B0604020202020204" pitchFamily="34" charset="0"/>
              <a:buChar char="•"/>
            </a:pPr>
            <a:r>
              <a:rPr lang="en-US" b="0" u="none" dirty="0"/>
              <a:t>Database engine is fully schema-agnostic</a:t>
            </a:r>
          </a:p>
          <a:p>
            <a:pPr marL="171450" indent="-171450">
              <a:buFont typeface="Arial" panose="020B0604020202020204" pitchFamily="34" charset="0"/>
              <a:buChar char="•"/>
            </a:pPr>
            <a:r>
              <a:rPr lang="en-US" b="0" u="none" dirty="0"/>
              <a:t>Automatically indexes all data</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a:p>
            <a:pPr marL="0" lvl="0" indent="0">
              <a:buFont typeface="Arial" panose="020B0604020202020204" pitchFamily="34" charset="0"/>
              <a:buNone/>
            </a:pPr>
            <a:endParaRPr lang="en-US" b="0" u="none" dirty="0"/>
          </a:p>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pPr marL="0" lvl="0" indent="0">
              <a:buFont typeface="Arial" panose="020B0604020202020204" pitchFamily="34" charset="0"/>
              <a:buNone/>
            </a:pPr>
            <a:endParaRPr lang="en-US" b="0" u="none" dirty="0"/>
          </a:p>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p:txBody>
      </p:sp>
      <p:sp>
        <p:nvSpPr>
          <p:cNvPr id="4" name="Slide Number Placeholder 3"/>
          <p:cNvSpPr>
            <a:spLocks noGrp="1"/>
          </p:cNvSpPr>
          <p:nvPr>
            <p:ph type="sldNum" sz="quarter" idx="5"/>
          </p:nvPr>
        </p:nvSpPr>
        <p:spPr/>
        <p:txBody>
          <a:bodyPr/>
          <a:lstStyle/>
          <a:p>
            <a:fld id="{02354661-3F60-41B3-9247-BC0439C159B4}" type="slidenum">
              <a:rPr lang="en-US" smtClean="0"/>
              <a:t>10</a:t>
            </a:fld>
            <a:endParaRPr lang="en-US"/>
          </a:p>
        </p:txBody>
      </p:sp>
    </p:spTree>
    <p:extLst>
      <p:ext uri="{BB962C8B-B14F-4D97-AF65-F5344CB8AC3E}">
        <p14:creationId xmlns:p14="http://schemas.microsoft.com/office/powerpoint/2010/main" val="4131608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Cosmos DB natively supports multiple data models including &lt;CLICK&gt; documents, key-value, column-family, and graph.</a:t>
            </a:r>
          </a:p>
          <a:p>
            <a:pPr marL="171450" indent="-171450">
              <a:buFont typeface="Arial" panose="020B0604020202020204" pitchFamily="34" charset="0"/>
              <a:buChar char="•"/>
            </a:pPr>
            <a:r>
              <a:rPr lang="en-US" dirty="0"/>
              <a:t>Core content-model is based on atom-record-sequence (ARS).</a:t>
            </a:r>
          </a:p>
          <a:p>
            <a:pPr marL="171450" indent="-171450">
              <a:buFont typeface="Arial" panose="020B0604020202020204" pitchFamily="34" charset="0"/>
              <a:buChar char="•"/>
            </a:pPr>
            <a:r>
              <a:rPr lang="en-US" dirty="0"/>
              <a:t>Atoms consist of small set of primitive types like strings, bool, and number</a:t>
            </a:r>
          </a:p>
          <a:p>
            <a:pPr marL="171450" indent="-171450">
              <a:buFont typeface="Arial" panose="020B0604020202020204" pitchFamily="34" charset="0"/>
              <a:buChar char="•"/>
            </a:pPr>
            <a:r>
              <a:rPr lang="en-US" dirty="0"/>
              <a:t>Records are structures composed of these types</a:t>
            </a:r>
          </a:p>
          <a:p>
            <a:pPr marL="171450" indent="-171450">
              <a:buFont typeface="Arial" panose="020B0604020202020204" pitchFamily="34" charset="0"/>
              <a:buChar char="•"/>
            </a:pPr>
            <a:r>
              <a:rPr lang="en-US" dirty="0"/>
              <a:t>Sequences are arrays consisting of atoms, records, or sequences.</a:t>
            </a:r>
          </a:p>
          <a:p>
            <a:pPr marL="171450" indent="-171450">
              <a:buFont typeface="Arial" panose="020B0604020202020204" pitchFamily="34" charset="0"/>
              <a:buChar char="•"/>
            </a:pPr>
            <a:r>
              <a:rPr lang="en-US" dirty="0"/>
              <a:t>Database engine can efficiently translate and project different data models onto the ARS-based data model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service also supports popular APIs for data access and querying</a:t>
            </a:r>
          </a:p>
          <a:p>
            <a:pPr marL="171450" indent="-171450">
              <a:buFont typeface="Arial" panose="020B0604020202020204" pitchFamily="34" charset="0"/>
              <a:buChar char="•"/>
            </a:pPr>
            <a:r>
              <a:rPr lang="en-US" dirty="0"/>
              <a:t>Currently supports SQL, MongoDB, Azure Tables, Cassandra, and </a:t>
            </a:r>
            <a:r>
              <a:rPr lang="en-US" b="0" dirty="0"/>
              <a:t>Gremlin</a:t>
            </a:r>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354661-3F60-41B3-9247-BC0439C159B4}" type="slidenum">
              <a:rPr lang="en-US" smtClean="0"/>
              <a:t>11</a:t>
            </a:fld>
            <a:endParaRPr lang="en-US"/>
          </a:p>
        </p:txBody>
      </p:sp>
    </p:spTree>
    <p:extLst>
      <p:ext uri="{BB962C8B-B14F-4D97-AF65-F5344CB8AC3E}">
        <p14:creationId xmlns:p14="http://schemas.microsoft.com/office/powerpoint/2010/main" val="279148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Before we talk about pricing; we have to talk about Request Units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Those cost of all database operations is normalized and is expressed by Request Units (Rus for short)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Abstracts the system resources such as CPU, IOPS, and memory that are required to perform the database operations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Cost to read a 1-Kb item is 1 Request Unit; all other database operations are similarly assigned a cost using RUs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To manage and plan capacity, Azure Cosmos DB ensures that the number of RUs for a given database operation over a given dataset is deterministic.  You can examine the response header to track the number of Rus that are consumed by any database operation.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Provision the number of Rus for your application on a per-second basis in increments of 100 RUs per second.  Billed on an hourly basis.</a:t>
            </a:r>
          </a:p>
          <a:p>
            <a:pPr marL="0" indent="0">
              <a:buFont typeface="Arial" panose="020B0604020202020204" pitchFamily="34" charset="0"/>
              <a:buNone/>
            </a:pPr>
            <a:endParaRPr lang="en-US" b="0" dirty="0"/>
          </a:p>
          <a:p>
            <a:pPr marL="0" indent="0">
              <a:buFont typeface="Arial" panose="020B0604020202020204" pitchFamily="34" charset="0"/>
              <a:buNone/>
            </a:pPr>
            <a:r>
              <a:rPr lang="en-US" b="1" u="sng" dirty="0"/>
              <a:t>Request Unit Considerations</a:t>
            </a:r>
            <a:endParaRPr lang="en-US" b="0" u="none" dirty="0"/>
          </a:p>
          <a:p>
            <a:pPr marL="0" indent="0">
              <a:buFont typeface="Arial" panose="020B0604020202020204" pitchFamily="34" charset="0"/>
              <a:buNone/>
            </a:pPr>
            <a:r>
              <a:rPr lang="en-US" b="0" u="none" dirty="0"/>
              <a:t>Factors to consider when estimating the number of Rus per second to provision:</a:t>
            </a:r>
          </a:p>
          <a:p>
            <a:pPr marL="171450" indent="-171450">
              <a:buFont typeface="Arial" panose="020B0604020202020204" pitchFamily="34" charset="0"/>
              <a:buChar char="•"/>
            </a:pPr>
            <a:r>
              <a:rPr lang="en-US" b="0" u="none" dirty="0"/>
              <a:t>Item size</a:t>
            </a:r>
          </a:p>
          <a:p>
            <a:pPr marL="628650" lvl="1" indent="-171450">
              <a:buFont typeface="Arial" panose="020B0604020202020204" pitchFamily="34" charset="0"/>
              <a:buChar char="•"/>
            </a:pPr>
            <a:r>
              <a:rPr lang="en-US" b="0" u="none" dirty="0"/>
              <a:t>As the size of an item increases, the number of RUs consumed to read or write the item also increases</a:t>
            </a:r>
          </a:p>
          <a:p>
            <a:pPr marL="171450" indent="-171450">
              <a:buFont typeface="Arial" panose="020B0604020202020204" pitchFamily="34" charset="0"/>
              <a:buChar char="•"/>
            </a:pPr>
            <a:r>
              <a:rPr lang="en-US" b="0" u="none" dirty="0"/>
              <a:t>Item Indexing</a:t>
            </a:r>
          </a:p>
          <a:p>
            <a:pPr marL="628650" lvl="1" indent="-171450">
              <a:buFont typeface="Arial" panose="020B0604020202020204" pitchFamily="34" charset="0"/>
              <a:buChar char="•"/>
            </a:pPr>
            <a:r>
              <a:rPr lang="en-US" b="0" u="none" dirty="0"/>
              <a:t>By default, each item is automatically indexed.  Fewer RUs are consumed if you choose not to index some of your items in a container.</a:t>
            </a:r>
          </a:p>
          <a:p>
            <a:pPr marL="171450" lvl="0" indent="-171450">
              <a:buFont typeface="Arial" panose="020B0604020202020204" pitchFamily="34" charset="0"/>
              <a:buChar char="•"/>
            </a:pPr>
            <a:r>
              <a:rPr lang="en-US" b="0" u="none" dirty="0"/>
              <a:t>Item property count</a:t>
            </a:r>
          </a:p>
          <a:p>
            <a:pPr marL="628650" lvl="1" indent="-171450">
              <a:buFont typeface="Arial" panose="020B0604020202020204" pitchFamily="34" charset="0"/>
              <a:buChar char="•"/>
            </a:pPr>
            <a:r>
              <a:rPr lang="en-US" b="0" u="none" dirty="0"/>
              <a:t>Assuming the default indexing is on all properties, the number of RUs are consumed to write an item increases as the item property count increases</a:t>
            </a:r>
          </a:p>
          <a:p>
            <a:pPr marL="171450" lvl="0" indent="-171450">
              <a:buFont typeface="Arial" panose="020B0604020202020204" pitchFamily="34" charset="0"/>
              <a:buChar char="•"/>
            </a:pPr>
            <a:r>
              <a:rPr lang="en-US" b="0" u="none" dirty="0"/>
              <a:t>Indexed properties</a:t>
            </a:r>
          </a:p>
          <a:p>
            <a:pPr marL="628650" lvl="1" indent="-171450">
              <a:buFont typeface="Arial" panose="020B0604020202020204" pitchFamily="34" charset="0"/>
              <a:buChar char="•"/>
            </a:pPr>
            <a:r>
              <a:rPr lang="en-US" b="0" u="none" dirty="0"/>
              <a:t>An index policy on each container determines which properties are indexed by default.  To reduce the RU consumption for write operations, limit the number of indexed properties.</a:t>
            </a:r>
          </a:p>
          <a:p>
            <a:pPr marL="171450" lvl="0" indent="-171450">
              <a:buFont typeface="Arial" panose="020B0604020202020204" pitchFamily="34" charset="0"/>
              <a:buChar char="•"/>
            </a:pPr>
            <a:r>
              <a:rPr lang="en-US" b="0" u="none" dirty="0"/>
              <a:t>Data consistency</a:t>
            </a:r>
          </a:p>
          <a:p>
            <a:pPr marL="628650" lvl="1" indent="-171450">
              <a:buFont typeface="Arial" panose="020B0604020202020204" pitchFamily="34" charset="0"/>
              <a:buChar char="•"/>
            </a:pPr>
            <a:r>
              <a:rPr lang="en-US" b="0" u="none" dirty="0"/>
              <a:t>The strong and bounded staleness consistency levels consume approximately two times more RUs while performing read operations when compared to the other relaxed consistency levels.</a:t>
            </a:r>
          </a:p>
          <a:p>
            <a:pPr marL="171450" lvl="0" indent="-171450">
              <a:buFont typeface="Arial" panose="020B0604020202020204" pitchFamily="34" charset="0"/>
              <a:buChar char="•"/>
            </a:pPr>
            <a:r>
              <a:rPr lang="en-US" b="0" u="none" dirty="0"/>
              <a:t>Query patterns</a:t>
            </a:r>
          </a:p>
          <a:p>
            <a:pPr marL="628650" lvl="1" indent="-171450">
              <a:buFont typeface="Arial" panose="020B0604020202020204" pitchFamily="34" charset="0"/>
              <a:buChar char="•"/>
            </a:pPr>
            <a:r>
              <a:rPr lang="en-US" b="0" u="none" dirty="0"/>
              <a:t>The complexity of a query affects how many RUs are consumed for an operation.  Factors that affect cost of query operation include:</a:t>
            </a:r>
          </a:p>
          <a:p>
            <a:pPr marL="1085850" lvl="2" indent="-171450">
              <a:buFont typeface="Arial" panose="020B0604020202020204" pitchFamily="34" charset="0"/>
              <a:buChar char="•"/>
            </a:pPr>
            <a:r>
              <a:rPr lang="en-US" b="0" u="none" dirty="0"/>
              <a:t>Number of query results</a:t>
            </a:r>
          </a:p>
          <a:p>
            <a:pPr marL="1085850" lvl="2" indent="-171450">
              <a:buFont typeface="Arial" panose="020B0604020202020204" pitchFamily="34" charset="0"/>
              <a:buChar char="•"/>
            </a:pPr>
            <a:r>
              <a:rPr lang="en-US" b="0" u="none" dirty="0"/>
              <a:t>Number of predicates</a:t>
            </a:r>
          </a:p>
          <a:p>
            <a:pPr marL="1085850" lvl="2" indent="-171450">
              <a:buFont typeface="Arial" panose="020B0604020202020204" pitchFamily="34" charset="0"/>
              <a:buChar char="•"/>
            </a:pPr>
            <a:r>
              <a:rPr lang="en-US" b="0" u="none" dirty="0"/>
              <a:t>Nature of the predicates</a:t>
            </a:r>
          </a:p>
          <a:p>
            <a:pPr marL="1085850" lvl="2" indent="-171450">
              <a:buFont typeface="Arial" panose="020B0604020202020204" pitchFamily="34" charset="0"/>
              <a:buChar char="•"/>
            </a:pPr>
            <a:r>
              <a:rPr lang="en-US" b="0" u="none" dirty="0"/>
              <a:t>Number of user-defined functions</a:t>
            </a:r>
          </a:p>
          <a:p>
            <a:pPr marL="1085850" lvl="2" indent="-171450">
              <a:buFont typeface="Arial" panose="020B0604020202020204" pitchFamily="34" charset="0"/>
              <a:buChar char="•"/>
            </a:pPr>
            <a:r>
              <a:rPr lang="en-US" b="0" u="none" dirty="0"/>
              <a:t>Size of the source data</a:t>
            </a:r>
          </a:p>
          <a:p>
            <a:pPr marL="1085850" lvl="2" indent="-171450">
              <a:buFont typeface="Arial" panose="020B0604020202020204" pitchFamily="34" charset="0"/>
              <a:buChar char="•"/>
            </a:pPr>
            <a:r>
              <a:rPr lang="en-US" b="0" u="none" dirty="0"/>
              <a:t>Size of the result set</a:t>
            </a:r>
          </a:p>
          <a:p>
            <a:pPr marL="1085850" lvl="2" indent="-171450">
              <a:buFont typeface="Arial" panose="020B0604020202020204" pitchFamily="34" charset="0"/>
              <a:buChar char="•"/>
            </a:pPr>
            <a:r>
              <a:rPr lang="en-US" b="0" u="none" dirty="0"/>
              <a:t>Projections</a:t>
            </a:r>
          </a:p>
          <a:p>
            <a:pPr marL="171450" lvl="0" indent="-171450">
              <a:buFont typeface="Arial" panose="020B0604020202020204" pitchFamily="34" charset="0"/>
              <a:buChar char="•"/>
            </a:pPr>
            <a:r>
              <a:rPr lang="en-US" b="0" u="none" dirty="0"/>
              <a:t>Script usage</a:t>
            </a:r>
          </a:p>
          <a:p>
            <a:pPr marL="628650" lvl="1" indent="-171450">
              <a:buFont typeface="Arial" panose="020B0604020202020204" pitchFamily="34" charset="0"/>
              <a:buChar char="•"/>
            </a:pPr>
            <a:r>
              <a:rPr lang="en-US" b="0" u="none" dirty="0"/>
              <a:t>As with queries, stored procedures and triggers consume RUs based on the complexity of the operations that are performed.</a:t>
            </a:r>
          </a:p>
        </p:txBody>
      </p:sp>
      <p:sp>
        <p:nvSpPr>
          <p:cNvPr id="4" name="Slide Number Placeholder 3"/>
          <p:cNvSpPr>
            <a:spLocks noGrp="1"/>
          </p:cNvSpPr>
          <p:nvPr>
            <p:ph type="sldNum" sz="quarter" idx="5"/>
          </p:nvPr>
        </p:nvSpPr>
        <p:spPr/>
        <p:txBody>
          <a:bodyPr/>
          <a:lstStyle/>
          <a:p>
            <a:fld id="{02354661-3F60-41B3-9247-BC0439C159B4}" type="slidenum">
              <a:rPr lang="en-US" smtClean="0"/>
              <a:t>12</a:t>
            </a:fld>
            <a:endParaRPr lang="en-US"/>
          </a:p>
        </p:txBody>
      </p:sp>
    </p:spTree>
    <p:extLst>
      <p:ext uri="{BB962C8B-B14F-4D97-AF65-F5344CB8AC3E}">
        <p14:creationId xmlns:p14="http://schemas.microsoft.com/office/powerpoint/2010/main" val="3602964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F08A74D-164E-49B4-A703-F18D601C1F58}"/>
              </a:ext>
            </a:extLst>
          </p:cNvPr>
          <p:cNvSpPr>
            <a:spLocks noGrp="1"/>
          </p:cNvSpPr>
          <p:nvPr>
            <p:ph type="pic" sz="quarter" idx="10"/>
          </p:nvPr>
        </p:nvSpPr>
        <p:spPr>
          <a:xfrm>
            <a:off x="268356" y="0"/>
            <a:ext cx="4895850" cy="6858000"/>
          </a:xfrm>
          <a:custGeom>
            <a:avLst/>
            <a:gdLst>
              <a:gd name="connsiteX0" fmla="*/ 3714750 w 4895850"/>
              <a:gd name="connsiteY0" fmla="*/ 0 h 6858000"/>
              <a:gd name="connsiteX1" fmla="*/ 4895850 w 4895850"/>
              <a:gd name="connsiteY1" fmla="*/ 0 h 6858000"/>
              <a:gd name="connsiteX2" fmla="*/ 4895850 w 4895850"/>
              <a:gd name="connsiteY2" fmla="*/ 6858000 h 6858000"/>
              <a:gd name="connsiteX3" fmla="*/ 3714750 w 4895850"/>
              <a:gd name="connsiteY3" fmla="*/ 6858000 h 6858000"/>
              <a:gd name="connsiteX4" fmla="*/ 2476500 w 4895850"/>
              <a:gd name="connsiteY4" fmla="*/ 0 h 6858000"/>
              <a:gd name="connsiteX5" fmla="*/ 3657600 w 4895850"/>
              <a:gd name="connsiteY5" fmla="*/ 0 h 6858000"/>
              <a:gd name="connsiteX6" fmla="*/ 3657600 w 4895850"/>
              <a:gd name="connsiteY6" fmla="*/ 6858000 h 6858000"/>
              <a:gd name="connsiteX7" fmla="*/ 2476500 w 4895850"/>
              <a:gd name="connsiteY7" fmla="*/ 6858000 h 6858000"/>
              <a:gd name="connsiteX8" fmla="*/ 1238250 w 4895850"/>
              <a:gd name="connsiteY8" fmla="*/ 0 h 6858000"/>
              <a:gd name="connsiteX9" fmla="*/ 2419350 w 4895850"/>
              <a:gd name="connsiteY9" fmla="*/ 0 h 6858000"/>
              <a:gd name="connsiteX10" fmla="*/ 2419350 w 4895850"/>
              <a:gd name="connsiteY10" fmla="*/ 6858000 h 6858000"/>
              <a:gd name="connsiteX11" fmla="*/ 1238250 w 4895850"/>
              <a:gd name="connsiteY11" fmla="*/ 6858000 h 6858000"/>
              <a:gd name="connsiteX12" fmla="*/ 0 w 4895850"/>
              <a:gd name="connsiteY12" fmla="*/ 0 h 6858000"/>
              <a:gd name="connsiteX13" fmla="*/ 1181100 w 4895850"/>
              <a:gd name="connsiteY13" fmla="*/ 0 h 6858000"/>
              <a:gd name="connsiteX14" fmla="*/ 1181100 w 4895850"/>
              <a:gd name="connsiteY14" fmla="*/ 6858000 h 6858000"/>
              <a:gd name="connsiteX15" fmla="*/ 0 w 4895850"/>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5850" h="6858000">
                <a:moveTo>
                  <a:pt x="3714750" y="0"/>
                </a:moveTo>
                <a:lnTo>
                  <a:pt x="4895850" y="0"/>
                </a:lnTo>
                <a:lnTo>
                  <a:pt x="4895850" y="6858000"/>
                </a:lnTo>
                <a:lnTo>
                  <a:pt x="3714750" y="6858000"/>
                </a:lnTo>
                <a:close/>
                <a:moveTo>
                  <a:pt x="2476500" y="0"/>
                </a:moveTo>
                <a:lnTo>
                  <a:pt x="3657600" y="0"/>
                </a:lnTo>
                <a:lnTo>
                  <a:pt x="3657600" y="6858000"/>
                </a:lnTo>
                <a:lnTo>
                  <a:pt x="2476500" y="6858000"/>
                </a:lnTo>
                <a:close/>
                <a:moveTo>
                  <a:pt x="1238250" y="0"/>
                </a:moveTo>
                <a:lnTo>
                  <a:pt x="2419350" y="0"/>
                </a:lnTo>
                <a:lnTo>
                  <a:pt x="2419350" y="6858000"/>
                </a:lnTo>
                <a:lnTo>
                  <a:pt x="1238250" y="6858000"/>
                </a:lnTo>
                <a:close/>
                <a:moveTo>
                  <a:pt x="0" y="0"/>
                </a:moveTo>
                <a:lnTo>
                  <a:pt x="1181100" y="0"/>
                </a:lnTo>
                <a:lnTo>
                  <a:pt x="1181100" y="6858000"/>
                </a:lnTo>
                <a:lnTo>
                  <a:pt x="0" y="6858000"/>
                </a:lnTo>
                <a:close/>
              </a:path>
            </a:pathLst>
          </a:custGeom>
        </p:spPr>
        <p:txBody>
          <a:bodyPr wrap="square">
            <a:noAutofit/>
          </a:bodyPr>
          <a:lstStyle/>
          <a:p>
            <a:endParaRPr lang="en-US"/>
          </a:p>
        </p:txBody>
      </p:sp>
      <p:sp>
        <p:nvSpPr>
          <p:cNvPr id="2" name="Rectangle 1"/>
          <p:cNvSpPr/>
          <p:nvPr userDrawn="1"/>
        </p:nvSpPr>
        <p:spPr>
          <a:xfrm>
            <a:off x="0" y="0"/>
            <a:ext cx="17227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636CAC87-585D-4AE0-8E76-FB2F6429F617}"/>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1503561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F301FB-9A49-4632-8963-91E5F7055AAB}"/>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3085026883"/>
      </p:ext>
    </p:extLst>
  </p:cSld>
  <p:clrMapOvr>
    <a:masterClrMapping/>
  </p:clrMapOvr>
  <p:transition spd="slow">
    <p:wip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BB5B850-7286-43F9-AFA6-A6D2D56C92A5}"/>
              </a:ext>
            </a:extLst>
          </p:cNvPr>
          <p:cNvSpPr>
            <a:spLocks noGrp="1"/>
          </p:cNvSpPr>
          <p:nvPr>
            <p:ph type="pic" sz="quarter" idx="14"/>
          </p:nvPr>
        </p:nvSpPr>
        <p:spPr>
          <a:xfrm>
            <a:off x="835956" y="1100984"/>
            <a:ext cx="5268809" cy="4437669"/>
          </a:xfrm>
          <a:custGeom>
            <a:avLst/>
            <a:gdLst>
              <a:gd name="connsiteX0" fmla="*/ 4005469 w 5268809"/>
              <a:gd name="connsiteY0" fmla="*/ 2259496 h 4437669"/>
              <a:gd name="connsiteX1" fmla="*/ 5268809 w 5268809"/>
              <a:gd name="connsiteY1" fmla="*/ 4437669 h 4437669"/>
              <a:gd name="connsiteX2" fmla="*/ 2742129 w 5268809"/>
              <a:gd name="connsiteY2" fmla="*/ 4437669 h 4437669"/>
              <a:gd name="connsiteX3" fmla="*/ 1382577 w 5268809"/>
              <a:gd name="connsiteY3" fmla="*/ 2259496 h 4437669"/>
              <a:gd name="connsiteX4" fmla="*/ 3890718 w 5268809"/>
              <a:gd name="connsiteY4" fmla="*/ 2259496 h 4437669"/>
              <a:gd name="connsiteX5" fmla="*/ 2636648 w 5268809"/>
              <a:gd name="connsiteY5" fmla="*/ 4421687 h 4437669"/>
              <a:gd name="connsiteX6" fmla="*/ 1263340 w 5268809"/>
              <a:gd name="connsiteY6" fmla="*/ 2259496 h 4437669"/>
              <a:gd name="connsiteX7" fmla="*/ 2526680 w 5268809"/>
              <a:gd name="connsiteY7" fmla="*/ 4437669 h 4437669"/>
              <a:gd name="connsiteX8" fmla="*/ 0 w 5268809"/>
              <a:gd name="connsiteY8" fmla="*/ 4437669 h 4437669"/>
              <a:gd name="connsiteX9" fmla="*/ 2636647 w 5268809"/>
              <a:gd name="connsiteY9" fmla="*/ 0 h 4437669"/>
              <a:gd name="connsiteX10" fmla="*/ 3899987 w 5268809"/>
              <a:gd name="connsiteY10" fmla="*/ 2178173 h 4437669"/>
              <a:gd name="connsiteX11" fmla="*/ 1373307 w 5268809"/>
              <a:gd name="connsiteY11" fmla="*/ 2178173 h 443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68809" h="4437669">
                <a:moveTo>
                  <a:pt x="4005469" y="2259496"/>
                </a:moveTo>
                <a:lnTo>
                  <a:pt x="5268809" y="4437669"/>
                </a:lnTo>
                <a:lnTo>
                  <a:pt x="2742129" y="4437669"/>
                </a:lnTo>
                <a:close/>
                <a:moveTo>
                  <a:pt x="1382577" y="2259496"/>
                </a:moveTo>
                <a:lnTo>
                  <a:pt x="3890718" y="2259496"/>
                </a:lnTo>
                <a:lnTo>
                  <a:pt x="2636648" y="4421687"/>
                </a:lnTo>
                <a:close/>
                <a:moveTo>
                  <a:pt x="1263340" y="2259496"/>
                </a:moveTo>
                <a:lnTo>
                  <a:pt x="2526680" y="4437669"/>
                </a:lnTo>
                <a:lnTo>
                  <a:pt x="0" y="4437669"/>
                </a:lnTo>
                <a:close/>
                <a:moveTo>
                  <a:pt x="2636647" y="0"/>
                </a:moveTo>
                <a:lnTo>
                  <a:pt x="3899987" y="2178173"/>
                </a:lnTo>
                <a:lnTo>
                  <a:pt x="1373307" y="2178173"/>
                </a:ln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id="{D6B6F53C-9012-480C-ADC7-D3713C48D59E}"/>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335247428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D9E5D8D-A576-49D2-A8EB-04F0A267FB68}"/>
              </a:ext>
            </a:extLst>
          </p:cNvPr>
          <p:cNvSpPr>
            <a:spLocks noGrp="1"/>
          </p:cNvSpPr>
          <p:nvPr>
            <p:ph type="pic" sz="quarter" idx="10"/>
          </p:nvPr>
        </p:nvSpPr>
        <p:spPr>
          <a:xfrm>
            <a:off x="5973041" y="2009831"/>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85E9AD4E-211F-4489-8460-FDE967589B23}"/>
              </a:ext>
            </a:extLst>
          </p:cNvPr>
          <p:cNvSpPr>
            <a:spLocks noGrp="1"/>
          </p:cNvSpPr>
          <p:nvPr>
            <p:ph type="pic" sz="quarter" idx="11"/>
          </p:nvPr>
        </p:nvSpPr>
        <p:spPr>
          <a:xfrm>
            <a:off x="8591550" y="2510118"/>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B01BC94D-787F-4760-A0CD-5F7160B1CC9A}"/>
              </a:ext>
            </a:extLst>
          </p:cNvPr>
          <p:cNvSpPr>
            <a:spLocks noGrp="1"/>
          </p:cNvSpPr>
          <p:nvPr>
            <p:ph type="pic" sz="quarter" idx="12"/>
          </p:nvPr>
        </p:nvSpPr>
        <p:spPr>
          <a:xfrm>
            <a:off x="7576291" y="4874673"/>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22" name="Picture Placeholder 21">
            <a:extLst>
              <a:ext uri="{FF2B5EF4-FFF2-40B4-BE49-F238E27FC236}">
                <a16:creationId xmlns:a16="http://schemas.microsoft.com/office/drawing/2014/main" id="{ADD91492-D8C9-4F63-BCD7-DD014D03F2FE}"/>
              </a:ext>
            </a:extLst>
          </p:cNvPr>
          <p:cNvSpPr>
            <a:spLocks noGrp="1"/>
          </p:cNvSpPr>
          <p:nvPr>
            <p:ph type="pic" sz="quarter" idx="13"/>
          </p:nvPr>
        </p:nvSpPr>
        <p:spPr>
          <a:xfrm>
            <a:off x="10584873" y="4770783"/>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6" name="Picture Placeholder 12">
            <a:extLst>
              <a:ext uri="{FF2B5EF4-FFF2-40B4-BE49-F238E27FC236}">
                <a16:creationId xmlns:a16="http://schemas.microsoft.com/office/drawing/2014/main" id="{ED9E5D8D-A576-49D2-A8EB-04F0A267FB68}"/>
              </a:ext>
            </a:extLst>
          </p:cNvPr>
          <p:cNvSpPr>
            <a:spLocks noGrp="1"/>
          </p:cNvSpPr>
          <p:nvPr>
            <p:ph type="pic" sz="quarter" idx="14"/>
          </p:nvPr>
        </p:nvSpPr>
        <p:spPr>
          <a:xfrm>
            <a:off x="7576290" y="145563"/>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7" name="Rectangle 6">
            <a:extLst>
              <a:ext uri="{FF2B5EF4-FFF2-40B4-BE49-F238E27FC236}">
                <a16:creationId xmlns:a16="http://schemas.microsoft.com/office/drawing/2014/main" id="{FB1AE059-8006-4CD0-9C63-1305BB526F2B}"/>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224123539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DB000EA-E94E-4320-A527-AE22C7EDC0BE}"/>
              </a:ext>
            </a:extLst>
          </p:cNvPr>
          <p:cNvSpPr>
            <a:spLocks noGrp="1"/>
          </p:cNvSpPr>
          <p:nvPr>
            <p:ph type="pic" sz="quarter" idx="10"/>
          </p:nvPr>
        </p:nvSpPr>
        <p:spPr>
          <a:xfrm>
            <a:off x="6791325" y="-1476375"/>
            <a:ext cx="4914900" cy="8134350"/>
          </a:xfrm>
          <a:custGeom>
            <a:avLst/>
            <a:gdLst>
              <a:gd name="connsiteX0" fmla="*/ 0 w 4914900"/>
              <a:gd name="connsiteY0" fmla="*/ 5181600 h 8134350"/>
              <a:gd name="connsiteX1" fmla="*/ 2457450 w 4914900"/>
              <a:gd name="connsiteY1" fmla="*/ 6512463 h 8134350"/>
              <a:gd name="connsiteX2" fmla="*/ 4914900 w 4914900"/>
              <a:gd name="connsiteY2" fmla="*/ 5181600 h 8134350"/>
              <a:gd name="connsiteX3" fmla="*/ 4914900 w 4914900"/>
              <a:gd name="connsiteY3" fmla="*/ 6803487 h 8134350"/>
              <a:gd name="connsiteX4" fmla="*/ 2457450 w 4914900"/>
              <a:gd name="connsiteY4" fmla="*/ 8134350 h 8134350"/>
              <a:gd name="connsiteX5" fmla="*/ 0 w 4914900"/>
              <a:gd name="connsiteY5" fmla="*/ 6803487 h 8134350"/>
              <a:gd name="connsiteX6" fmla="*/ 0 w 4914900"/>
              <a:gd name="connsiteY6" fmla="*/ 3448050 h 8134350"/>
              <a:gd name="connsiteX7" fmla="*/ 2457450 w 4914900"/>
              <a:gd name="connsiteY7" fmla="*/ 4778913 h 8134350"/>
              <a:gd name="connsiteX8" fmla="*/ 4914900 w 4914900"/>
              <a:gd name="connsiteY8" fmla="*/ 3448050 h 8134350"/>
              <a:gd name="connsiteX9" fmla="*/ 4914900 w 4914900"/>
              <a:gd name="connsiteY9" fmla="*/ 5069937 h 8134350"/>
              <a:gd name="connsiteX10" fmla="*/ 2457450 w 4914900"/>
              <a:gd name="connsiteY10" fmla="*/ 6400800 h 8134350"/>
              <a:gd name="connsiteX11" fmla="*/ 0 w 4914900"/>
              <a:gd name="connsiteY11" fmla="*/ 5069937 h 8134350"/>
              <a:gd name="connsiteX12" fmla="*/ 0 w 4914900"/>
              <a:gd name="connsiteY12" fmla="*/ 1733550 h 8134350"/>
              <a:gd name="connsiteX13" fmla="*/ 2457450 w 4914900"/>
              <a:gd name="connsiteY13" fmla="*/ 3064413 h 8134350"/>
              <a:gd name="connsiteX14" fmla="*/ 4914900 w 4914900"/>
              <a:gd name="connsiteY14" fmla="*/ 1733550 h 8134350"/>
              <a:gd name="connsiteX15" fmla="*/ 4914900 w 4914900"/>
              <a:gd name="connsiteY15" fmla="*/ 3355437 h 8134350"/>
              <a:gd name="connsiteX16" fmla="*/ 2457450 w 4914900"/>
              <a:gd name="connsiteY16" fmla="*/ 4686300 h 8134350"/>
              <a:gd name="connsiteX17" fmla="*/ 0 w 4914900"/>
              <a:gd name="connsiteY17" fmla="*/ 3355437 h 8134350"/>
              <a:gd name="connsiteX18" fmla="*/ 0 w 4914900"/>
              <a:gd name="connsiteY18" fmla="*/ 0 h 8134350"/>
              <a:gd name="connsiteX19" fmla="*/ 2457450 w 4914900"/>
              <a:gd name="connsiteY19" fmla="*/ 1330863 h 8134350"/>
              <a:gd name="connsiteX20" fmla="*/ 4914900 w 4914900"/>
              <a:gd name="connsiteY20" fmla="*/ 0 h 8134350"/>
              <a:gd name="connsiteX21" fmla="*/ 4914900 w 4914900"/>
              <a:gd name="connsiteY21" fmla="*/ 1621887 h 8134350"/>
              <a:gd name="connsiteX22" fmla="*/ 2457450 w 4914900"/>
              <a:gd name="connsiteY22" fmla="*/ 2952750 h 8134350"/>
              <a:gd name="connsiteX23" fmla="*/ 0 w 4914900"/>
              <a:gd name="connsiteY23" fmla="*/ 1621887 h 81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4900" h="8134350">
                <a:moveTo>
                  <a:pt x="0" y="5181600"/>
                </a:moveTo>
                <a:lnTo>
                  <a:pt x="2457450" y="6512463"/>
                </a:lnTo>
                <a:lnTo>
                  <a:pt x="4914900" y="5181600"/>
                </a:lnTo>
                <a:lnTo>
                  <a:pt x="4914900" y="6803487"/>
                </a:lnTo>
                <a:lnTo>
                  <a:pt x="2457450" y="8134350"/>
                </a:lnTo>
                <a:lnTo>
                  <a:pt x="0" y="6803487"/>
                </a:lnTo>
                <a:close/>
                <a:moveTo>
                  <a:pt x="0" y="3448050"/>
                </a:moveTo>
                <a:lnTo>
                  <a:pt x="2457450" y="4778913"/>
                </a:lnTo>
                <a:lnTo>
                  <a:pt x="4914900" y="3448050"/>
                </a:lnTo>
                <a:lnTo>
                  <a:pt x="4914900" y="5069937"/>
                </a:lnTo>
                <a:lnTo>
                  <a:pt x="2457450" y="6400800"/>
                </a:lnTo>
                <a:lnTo>
                  <a:pt x="0" y="5069937"/>
                </a:lnTo>
                <a:close/>
                <a:moveTo>
                  <a:pt x="0" y="1733550"/>
                </a:moveTo>
                <a:lnTo>
                  <a:pt x="2457450" y="3064413"/>
                </a:lnTo>
                <a:lnTo>
                  <a:pt x="4914900" y="1733550"/>
                </a:lnTo>
                <a:lnTo>
                  <a:pt x="4914900" y="3355437"/>
                </a:lnTo>
                <a:lnTo>
                  <a:pt x="2457450" y="4686300"/>
                </a:lnTo>
                <a:lnTo>
                  <a:pt x="0" y="3355437"/>
                </a:lnTo>
                <a:close/>
                <a:moveTo>
                  <a:pt x="0" y="0"/>
                </a:moveTo>
                <a:lnTo>
                  <a:pt x="2457450" y="1330863"/>
                </a:lnTo>
                <a:lnTo>
                  <a:pt x="4914900" y="0"/>
                </a:lnTo>
                <a:lnTo>
                  <a:pt x="4914900" y="1621887"/>
                </a:lnTo>
                <a:lnTo>
                  <a:pt x="2457450" y="2952750"/>
                </a:lnTo>
                <a:lnTo>
                  <a:pt x="0" y="1621887"/>
                </a:ln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id="{B99E7EFE-2CFF-4B29-89C3-377C5DC02145}"/>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423156399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89BC603-7D61-4027-8AF6-F1680DB78154}"/>
              </a:ext>
            </a:extLst>
          </p:cNvPr>
          <p:cNvSpPr>
            <a:spLocks noGrp="1"/>
          </p:cNvSpPr>
          <p:nvPr>
            <p:ph type="pic" sz="quarter" idx="10"/>
          </p:nvPr>
        </p:nvSpPr>
        <p:spPr>
          <a:xfrm>
            <a:off x="0" y="2914650"/>
            <a:ext cx="12192000" cy="2876550"/>
          </a:xfrm>
          <a:custGeom>
            <a:avLst/>
            <a:gdLst>
              <a:gd name="connsiteX0" fmla="*/ 0 w 12192000"/>
              <a:gd name="connsiteY0" fmla="*/ 0 h 2876550"/>
              <a:gd name="connsiteX1" fmla="*/ 12192000 w 12192000"/>
              <a:gd name="connsiteY1" fmla="*/ 0 h 2876550"/>
              <a:gd name="connsiteX2" fmla="*/ 12192000 w 12192000"/>
              <a:gd name="connsiteY2" fmla="*/ 2876550 h 2876550"/>
              <a:gd name="connsiteX3" fmla="*/ 0 w 12192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12192000" h="2876550">
                <a:moveTo>
                  <a:pt x="0" y="0"/>
                </a:moveTo>
                <a:lnTo>
                  <a:pt x="12192000" y="0"/>
                </a:lnTo>
                <a:lnTo>
                  <a:pt x="12192000" y="2876550"/>
                </a:lnTo>
                <a:lnTo>
                  <a:pt x="0" y="2876550"/>
                </a:ln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id="{DCC49E58-3A0B-4F96-B8E9-3315F6094D5A}"/>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266958039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E354B28-7E93-48E2-ACB7-80A7B2F6F0D3}"/>
              </a:ext>
            </a:extLst>
          </p:cNvPr>
          <p:cNvSpPr>
            <a:spLocks noGrp="1"/>
          </p:cNvSpPr>
          <p:nvPr>
            <p:ph type="pic" sz="quarter" idx="10"/>
          </p:nvPr>
        </p:nvSpPr>
        <p:spPr>
          <a:xfrm>
            <a:off x="7903680" y="4353962"/>
            <a:ext cx="2362200" cy="2362200"/>
          </a:xfrm>
          <a:custGeom>
            <a:avLst/>
            <a:gdLst>
              <a:gd name="connsiteX0" fmla="*/ 1181100 w 2362200"/>
              <a:gd name="connsiteY0" fmla="*/ 0 h 2362200"/>
              <a:gd name="connsiteX1" fmla="*/ 2362200 w 2362200"/>
              <a:gd name="connsiteY1" fmla="*/ 1181100 h 2362200"/>
              <a:gd name="connsiteX2" fmla="*/ 1181100 w 2362200"/>
              <a:gd name="connsiteY2" fmla="*/ 2362200 h 2362200"/>
              <a:gd name="connsiteX3" fmla="*/ 0 w 2362200"/>
              <a:gd name="connsiteY3" fmla="*/ 1181100 h 2362200"/>
              <a:gd name="connsiteX4" fmla="*/ 1181100 w 2362200"/>
              <a:gd name="connsiteY4" fmla="*/ 0 h 236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200" h="2362200">
                <a:moveTo>
                  <a:pt x="1181100" y="0"/>
                </a:moveTo>
                <a:cubicBezTo>
                  <a:pt x="1833404" y="0"/>
                  <a:pt x="2362200" y="528796"/>
                  <a:pt x="2362200" y="1181100"/>
                </a:cubicBezTo>
                <a:cubicBezTo>
                  <a:pt x="2362200" y="1833404"/>
                  <a:pt x="1833404" y="2362200"/>
                  <a:pt x="1181100" y="2362200"/>
                </a:cubicBezTo>
                <a:cubicBezTo>
                  <a:pt x="528796" y="2362200"/>
                  <a:pt x="0" y="1833404"/>
                  <a:pt x="0" y="1181100"/>
                </a:cubicBezTo>
                <a:cubicBezTo>
                  <a:pt x="0" y="528796"/>
                  <a:pt x="528796" y="0"/>
                  <a:pt x="1181100"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7D70866A-55B0-418D-9C0A-CA33BB685453}"/>
              </a:ext>
            </a:extLst>
          </p:cNvPr>
          <p:cNvSpPr>
            <a:spLocks noGrp="1"/>
          </p:cNvSpPr>
          <p:nvPr>
            <p:ph type="pic" sz="quarter" idx="11"/>
          </p:nvPr>
        </p:nvSpPr>
        <p:spPr>
          <a:xfrm>
            <a:off x="7151204" y="286784"/>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43458444-706A-47AA-9B84-B02B75A88230}"/>
              </a:ext>
            </a:extLst>
          </p:cNvPr>
          <p:cNvSpPr>
            <a:spLocks noGrp="1"/>
          </p:cNvSpPr>
          <p:nvPr>
            <p:ph type="pic" sz="quarter" idx="12"/>
          </p:nvPr>
        </p:nvSpPr>
        <p:spPr>
          <a:xfrm>
            <a:off x="9208605" y="1729823"/>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28E8B94F-912B-4F7C-B920-E6516A63D043}"/>
              </a:ext>
            </a:extLst>
          </p:cNvPr>
          <p:cNvSpPr>
            <a:spLocks noGrp="1"/>
          </p:cNvSpPr>
          <p:nvPr>
            <p:ph type="pic" sz="quarter" idx="13"/>
          </p:nvPr>
        </p:nvSpPr>
        <p:spPr>
          <a:xfrm>
            <a:off x="6093930" y="2910923"/>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en-US"/>
          </a:p>
        </p:txBody>
      </p:sp>
      <p:sp>
        <p:nvSpPr>
          <p:cNvPr id="6" name="Rectangle 5">
            <a:extLst>
              <a:ext uri="{FF2B5EF4-FFF2-40B4-BE49-F238E27FC236}">
                <a16:creationId xmlns:a16="http://schemas.microsoft.com/office/drawing/2014/main" id="{2E52785F-EBCA-4B12-A5DE-048FE7D09F1B}"/>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394432856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7">
    <p:spTree>
      <p:nvGrpSpPr>
        <p:cNvPr id="1" name=""/>
        <p:cNvGrpSpPr/>
        <p:nvPr/>
      </p:nvGrpSpPr>
      <p:grpSpPr>
        <a:xfrm>
          <a:off x="0" y="0"/>
          <a:ext cx="0" cy="0"/>
          <a:chOff x="0" y="0"/>
          <a:chExt cx="0" cy="0"/>
        </a:xfrm>
      </p:grpSpPr>
      <p:sp>
        <p:nvSpPr>
          <p:cNvPr id="6" name="Freeform 5"/>
          <p:cNvSpPr>
            <a:spLocks noGrp="1"/>
          </p:cNvSpPr>
          <p:nvPr>
            <p:ph type="pic" sz="quarter" idx="13"/>
          </p:nvPr>
        </p:nvSpPr>
        <p:spPr>
          <a:xfrm>
            <a:off x="5745707" y="896121"/>
            <a:ext cx="5390866" cy="5390866"/>
          </a:xfrm>
          <a:custGeom>
            <a:avLst/>
            <a:gdLst>
              <a:gd name="connsiteX0" fmla="*/ 2695433 w 5390866"/>
              <a:gd name="connsiteY0" fmla="*/ 0 h 5390866"/>
              <a:gd name="connsiteX1" fmla="*/ 5390866 w 5390866"/>
              <a:gd name="connsiteY1" fmla="*/ 2695433 h 5390866"/>
              <a:gd name="connsiteX2" fmla="*/ 2695433 w 5390866"/>
              <a:gd name="connsiteY2" fmla="*/ 5390866 h 5390866"/>
              <a:gd name="connsiteX3" fmla="*/ 0 w 5390866"/>
              <a:gd name="connsiteY3" fmla="*/ 2695433 h 5390866"/>
              <a:gd name="connsiteX4" fmla="*/ 2695433 w 5390866"/>
              <a:gd name="connsiteY4" fmla="*/ 0 h 539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866" h="5390866">
                <a:moveTo>
                  <a:pt x="2695433" y="0"/>
                </a:moveTo>
                <a:cubicBezTo>
                  <a:pt x="4184080" y="0"/>
                  <a:pt x="5390866" y="1206786"/>
                  <a:pt x="5390866" y="2695433"/>
                </a:cubicBezTo>
                <a:cubicBezTo>
                  <a:pt x="5390866" y="4184080"/>
                  <a:pt x="4184080" y="5390866"/>
                  <a:pt x="2695433" y="5390866"/>
                </a:cubicBezTo>
                <a:cubicBezTo>
                  <a:pt x="1206786" y="5390866"/>
                  <a:pt x="0" y="4184080"/>
                  <a:pt x="0" y="2695433"/>
                </a:cubicBezTo>
                <a:cubicBezTo>
                  <a:pt x="0" y="1206786"/>
                  <a:pt x="1206786" y="0"/>
                  <a:pt x="2695433" y="0"/>
                </a:cubicBezTo>
                <a:close/>
              </a:path>
            </a:pathLst>
          </a:custGeom>
        </p:spPr>
        <p:txBody>
          <a:bodyPr wrap="square">
            <a:noAutofit/>
          </a:bodyPr>
          <a:lstStyle/>
          <a:p>
            <a:endParaRPr lang="id-ID"/>
          </a:p>
        </p:txBody>
      </p:sp>
      <p:sp>
        <p:nvSpPr>
          <p:cNvPr id="3" name="Rectangle 2">
            <a:extLst>
              <a:ext uri="{FF2B5EF4-FFF2-40B4-BE49-F238E27FC236}">
                <a16:creationId xmlns:a16="http://schemas.microsoft.com/office/drawing/2014/main" id="{185C4526-F9D6-4798-9807-39FB657BE46B}"/>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160353759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8">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CECD2956-0F9B-4E33-A626-DF6FB3753A85}"/>
              </a:ext>
            </a:extLst>
          </p:cNvPr>
          <p:cNvSpPr/>
          <p:nvPr userDrawn="1"/>
        </p:nvSpPr>
        <p:spPr>
          <a:xfrm>
            <a:off x="7365445" y="-809810"/>
            <a:ext cx="5836023" cy="5836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0"/>
          </p:nvPr>
        </p:nvSpPr>
        <p:spPr>
          <a:xfrm>
            <a:off x="5261113" y="0"/>
            <a:ext cx="6208039" cy="6858000"/>
          </a:xfrm>
          <a:custGeom>
            <a:avLst/>
            <a:gdLst>
              <a:gd name="connsiteX0" fmla="*/ 0 w 6208039"/>
              <a:gd name="connsiteY0" fmla="*/ 5274365 h 6858000"/>
              <a:gd name="connsiteX1" fmla="*/ 1962926 w 6208039"/>
              <a:gd name="connsiteY1" fmla="*/ 5274365 h 6858000"/>
              <a:gd name="connsiteX2" fmla="*/ 2822713 w 6208039"/>
              <a:gd name="connsiteY2" fmla="*/ 6858000 h 6858000"/>
              <a:gd name="connsiteX3" fmla="*/ 859787 w 6208039"/>
              <a:gd name="connsiteY3" fmla="*/ 6858000 h 6858000"/>
              <a:gd name="connsiteX4" fmla="*/ 319256 w 6208039"/>
              <a:gd name="connsiteY4" fmla="*/ 2078182 h 6858000"/>
              <a:gd name="connsiteX5" fmla="*/ 2342024 w 6208039"/>
              <a:gd name="connsiteY5" fmla="*/ 2078182 h 6858000"/>
              <a:gd name="connsiteX6" fmla="*/ 4918965 w 6208039"/>
              <a:gd name="connsiteY6" fmla="*/ 6858000 h 6858000"/>
              <a:gd name="connsiteX7" fmla="*/ 2896197 w 6208039"/>
              <a:gd name="connsiteY7" fmla="*/ 6858000 h 6858000"/>
              <a:gd name="connsiteX8" fmla="*/ 3385326 w 6208039"/>
              <a:gd name="connsiteY8" fmla="*/ 0 h 6858000"/>
              <a:gd name="connsiteX9" fmla="*/ 5348252 w 6208039"/>
              <a:gd name="connsiteY9" fmla="*/ 0 h 6858000"/>
              <a:gd name="connsiteX10" fmla="*/ 6208039 w 6208039"/>
              <a:gd name="connsiteY10" fmla="*/ 1583635 h 6858000"/>
              <a:gd name="connsiteX11" fmla="*/ 4245113 w 6208039"/>
              <a:gd name="connsiteY11" fmla="*/ 1583635 h 6858000"/>
              <a:gd name="connsiteX12" fmla="*/ 1289074 w 6208039"/>
              <a:gd name="connsiteY12" fmla="*/ 0 h 6858000"/>
              <a:gd name="connsiteX13" fmla="*/ 3311842 w 6208039"/>
              <a:gd name="connsiteY13" fmla="*/ 0 h 6858000"/>
              <a:gd name="connsiteX14" fmla="*/ 5888783 w 6208039"/>
              <a:gd name="connsiteY14" fmla="*/ 4779818 h 6858000"/>
              <a:gd name="connsiteX15" fmla="*/ 3866015 w 6208039"/>
              <a:gd name="connsiteY15" fmla="*/ 4779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08039" h="6858000">
                <a:moveTo>
                  <a:pt x="0" y="5274365"/>
                </a:moveTo>
                <a:lnTo>
                  <a:pt x="1962926" y="5274365"/>
                </a:lnTo>
                <a:lnTo>
                  <a:pt x="2822713" y="6858000"/>
                </a:lnTo>
                <a:lnTo>
                  <a:pt x="859787" y="6858000"/>
                </a:lnTo>
                <a:close/>
                <a:moveTo>
                  <a:pt x="319256" y="2078182"/>
                </a:moveTo>
                <a:lnTo>
                  <a:pt x="2342024" y="2078182"/>
                </a:lnTo>
                <a:lnTo>
                  <a:pt x="4918965" y="6858000"/>
                </a:lnTo>
                <a:lnTo>
                  <a:pt x="2896197" y="6858000"/>
                </a:lnTo>
                <a:close/>
                <a:moveTo>
                  <a:pt x="3385326" y="0"/>
                </a:moveTo>
                <a:lnTo>
                  <a:pt x="5348252" y="0"/>
                </a:lnTo>
                <a:lnTo>
                  <a:pt x="6208039" y="1583635"/>
                </a:lnTo>
                <a:lnTo>
                  <a:pt x="4245113" y="1583635"/>
                </a:lnTo>
                <a:close/>
                <a:moveTo>
                  <a:pt x="1289074" y="0"/>
                </a:moveTo>
                <a:lnTo>
                  <a:pt x="3311842" y="0"/>
                </a:lnTo>
                <a:lnTo>
                  <a:pt x="5888783" y="4779818"/>
                </a:lnTo>
                <a:lnTo>
                  <a:pt x="3866015" y="4779818"/>
                </a:lnTo>
                <a:close/>
              </a:path>
            </a:pathLst>
          </a:custGeom>
        </p:spPr>
        <p:txBody>
          <a:bodyPr wrap="square">
            <a:noAutofit/>
          </a:bodyPr>
          <a:lstStyle/>
          <a:p>
            <a:endParaRPr lang="id-ID"/>
          </a:p>
        </p:txBody>
      </p:sp>
      <p:sp>
        <p:nvSpPr>
          <p:cNvPr id="4" name="Rectangle 3">
            <a:extLst>
              <a:ext uri="{FF2B5EF4-FFF2-40B4-BE49-F238E27FC236}">
                <a16:creationId xmlns:a16="http://schemas.microsoft.com/office/drawing/2014/main" id="{C5F00823-F089-4777-A915-31761A857D8F}"/>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185062985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2192000" cy="6858000"/>
          </a:xfrm>
          <a:prstGeom prst="rect">
            <a:avLst/>
          </a:prstGeom>
        </p:spPr>
        <p:txBody>
          <a:bodyPr/>
          <a:lstStyle/>
          <a:p>
            <a:endParaRPr lang="id-ID"/>
          </a:p>
        </p:txBody>
      </p:sp>
      <p:sp>
        <p:nvSpPr>
          <p:cNvPr id="2" name="Rectangle 1">
            <a:extLst>
              <a:ext uri="{FF2B5EF4-FFF2-40B4-BE49-F238E27FC236}">
                <a16:creationId xmlns:a16="http://schemas.microsoft.com/office/drawing/2014/main" id="{C257739E-BE7B-431F-948C-FECD8605AF16}"/>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28506891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851B70-08FD-4E9B-9F85-1B6F479DA881}"/>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20599337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6" r:id="rId4"/>
    <p:sldLayoutId id="2147483655" r:id="rId5"/>
    <p:sldLayoutId id="2147483653" r:id="rId6"/>
    <p:sldLayoutId id="2147483652" r:id="rId7"/>
    <p:sldLayoutId id="2147483651" r:id="rId8"/>
    <p:sldLayoutId id="2147483664" r:id="rId9"/>
    <p:sldLayoutId id="2147483691" r:id="rId10"/>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40.sv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40.sv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BF0405-92CB-427B-9F55-6841102F85D6}"/>
              </a:ext>
            </a:extLst>
          </p:cNvPr>
          <p:cNvSpPr txBox="1"/>
          <p:nvPr/>
        </p:nvSpPr>
        <p:spPr>
          <a:xfrm>
            <a:off x="6303149" y="0"/>
            <a:ext cx="5697967" cy="4524315"/>
          </a:xfrm>
          <a:prstGeom prst="rect">
            <a:avLst/>
          </a:prstGeom>
          <a:noFill/>
        </p:spPr>
        <p:txBody>
          <a:bodyPr wrap="square" rtlCol="0">
            <a:spAutoFit/>
          </a:bodyPr>
          <a:lstStyle/>
          <a:p>
            <a:pPr algn="ctr"/>
            <a:r>
              <a:rPr lang="en-US" sz="7200" b="1" spc="600" dirty="0">
                <a:solidFill>
                  <a:schemeClr val="bg1"/>
                </a:solidFill>
                <a:effectLst>
                  <a:outerShdw blurRad="698500" sx="102000" sy="102000" algn="ctr" rotWithShape="0">
                    <a:prstClr val="black">
                      <a:alpha val="68000"/>
                    </a:prstClr>
                  </a:outerShdw>
                </a:effectLst>
              </a:rPr>
              <a:t>The Hitchhiker’s</a:t>
            </a:r>
          </a:p>
          <a:p>
            <a:pPr algn="ctr"/>
            <a:r>
              <a:rPr lang="en-US" sz="7200" b="1" spc="600" dirty="0">
                <a:solidFill>
                  <a:schemeClr val="bg1"/>
                </a:solidFill>
                <a:effectLst>
                  <a:outerShdw blurRad="698500" sx="102000" sy="102000" algn="ctr" rotWithShape="0">
                    <a:prstClr val="black">
                      <a:alpha val="68000"/>
                    </a:prstClr>
                  </a:outerShdw>
                </a:effectLst>
              </a:rPr>
              <a:t> Guide to the </a:t>
            </a:r>
            <a:r>
              <a:rPr lang="en-US" sz="7200" b="1" spc="600" dirty="0">
                <a:solidFill>
                  <a:schemeClr val="accent4"/>
                </a:solidFill>
                <a:effectLst>
                  <a:outerShdw blurRad="698500" sx="102000" sy="102000" algn="ctr" rotWithShape="0">
                    <a:prstClr val="black">
                      <a:alpha val="68000"/>
                    </a:prstClr>
                  </a:outerShdw>
                </a:effectLst>
              </a:rPr>
              <a:t>Cosmos</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sp>
        <p:nvSpPr>
          <p:cNvPr id="5" name="TextBox 4">
            <a:extLst>
              <a:ext uri="{FF2B5EF4-FFF2-40B4-BE49-F238E27FC236}">
                <a16:creationId xmlns:a16="http://schemas.microsoft.com/office/drawing/2014/main" id="{7CF30079-B990-4530-9BB8-C8D933AD70E3}"/>
              </a:ext>
            </a:extLst>
          </p:cNvPr>
          <p:cNvSpPr txBox="1"/>
          <p:nvPr/>
        </p:nvSpPr>
        <p:spPr>
          <a:xfrm>
            <a:off x="3940476" y="5056891"/>
            <a:ext cx="4311052" cy="1354217"/>
          </a:xfrm>
          <a:prstGeom prst="rect">
            <a:avLst/>
          </a:prstGeom>
          <a:noFill/>
        </p:spPr>
        <p:txBody>
          <a:bodyPr wrap="none" rtlCol="0">
            <a:spAutoFit/>
          </a:bodyPr>
          <a:lstStyle/>
          <a:p>
            <a:pPr algn="ctr"/>
            <a:r>
              <a:rPr lang="en-US" sz="5400" b="1" spc="600" dirty="0">
                <a:solidFill>
                  <a:srgbClr val="92D050"/>
                </a:solidFill>
              </a:rPr>
              <a:t>Chad Green</a:t>
            </a:r>
          </a:p>
          <a:p>
            <a:pPr algn="ctr"/>
            <a:r>
              <a:rPr lang="en-US" sz="1400" spc="600" dirty="0">
                <a:solidFill>
                  <a:schemeClr val="bg1">
                    <a:lumMod val="75000"/>
                  </a:schemeClr>
                </a:solidFill>
              </a:rPr>
              <a:t>[Event Name]</a:t>
            </a:r>
          </a:p>
          <a:p>
            <a:pPr algn="ctr"/>
            <a:r>
              <a:rPr lang="en-US" sz="1400" spc="600" dirty="0">
                <a:solidFill>
                  <a:schemeClr val="bg1">
                    <a:lumMod val="75000"/>
                  </a:schemeClr>
                </a:solidFill>
              </a:rPr>
              <a:t>[Event Date]</a:t>
            </a:r>
          </a:p>
        </p:txBody>
      </p:sp>
      <p:pic>
        <p:nvPicPr>
          <p:cNvPr id="8" name="Picture 7">
            <a:extLst>
              <a:ext uri="{FF2B5EF4-FFF2-40B4-BE49-F238E27FC236}">
                <a16:creationId xmlns:a16="http://schemas.microsoft.com/office/drawing/2014/main" id="{8C808523-CBE4-4232-973D-924633A8B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2" y="100593"/>
            <a:ext cx="6823097" cy="4956298"/>
          </a:xfrm>
          <a:prstGeom prst="rect">
            <a:avLst/>
          </a:prstGeom>
        </p:spPr>
      </p:pic>
    </p:spTree>
    <p:extLst>
      <p:ext uri="{BB962C8B-B14F-4D97-AF65-F5344CB8AC3E}">
        <p14:creationId xmlns:p14="http://schemas.microsoft.com/office/powerpoint/2010/main" val="2271925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4BF7A3B4-3763-4C13-8A51-5F79CA53EDCD}"/>
              </a:ext>
            </a:extLst>
          </p:cNvPr>
          <p:cNvSpPr/>
          <p:nvPr/>
        </p:nvSpPr>
        <p:spPr>
          <a:xfrm>
            <a:off x="3048000" y="1397046"/>
            <a:ext cx="6096000" cy="523220"/>
          </a:xfrm>
          <a:prstGeom prst="rect">
            <a:avLst/>
          </a:prstGeom>
        </p:spPr>
        <p:txBody>
          <a:bodyPr>
            <a:spAutoFit/>
          </a:bodyPr>
          <a:lstStyle/>
          <a:p>
            <a:pPr lvl="0" algn="ctr" defTabSz="857124">
              <a:defRPr/>
            </a:pPr>
            <a:r>
              <a:rPr lang="en-US" sz="2800" b="1" kern="0" dirty="0">
                <a:solidFill>
                  <a:srgbClr val="92D050"/>
                </a:solidFill>
                <a:latin typeface="Segoe UI Semilight" panose="020B0402040204020203" pitchFamily="34" charset="0"/>
                <a:cs typeface="Segoe UI Semilight" panose="020B0402040204020203" pitchFamily="34" charset="0"/>
              </a:rPr>
              <a:t>No schema or index management</a:t>
            </a:r>
          </a:p>
        </p:txBody>
      </p:sp>
      <p:sp>
        <p:nvSpPr>
          <p:cNvPr id="103" name="Rectangle 102">
            <a:extLst>
              <a:ext uri="{FF2B5EF4-FFF2-40B4-BE49-F238E27FC236}">
                <a16:creationId xmlns:a16="http://schemas.microsoft.com/office/drawing/2014/main" id="{1F4A7519-1A7C-4728-8C79-99B1B6055AF5}"/>
              </a:ext>
            </a:extLst>
          </p:cNvPr>
          <p:cNvSpPr/>
          <p:nvPr/>
        </p:nvSpPr>
        <p:spPr>
          <a:xfrm>
            <a:off x="3048000" y="1391328"/>
            <a:ext cx="6096000" cy="523220"/>
          </a:xfrm>
          <a:prstGeom prst="rect">
            <a:avLst/>
          </a:prstGeom>
        </p:spPr>
        <p:txBody>
          <a:bodyPr>
            <a:spAutoFit/>
          </a:bodyPr>
          <a:lstStyle/>
          <a:p>
            <a:pPr lvl="0" algn="ctr" defTabSz="857124">
              <a:defRPr/>
            </a:pPr>
            <a:r>
              <a:rPr lang="en-US" sz="2800" b="1" kern="0" dirty="0">
                <a:solidFill>
                  <a:srgbClr val="92D050"/>
                </a:solidFill>
                <a:latin typeface="Segoe UI Semilight" panose="020B0402040204020203" pitchFamily="34" charset="0"/>
                <a:cs typeface="Segoe UI Semilight" panose="020B0402040204020203" pitchFamily="34" charset="0"/>
              </a:rPr>
              <a:t>Battle tested database service</a:t>
            </a:r>
          </a:p>
        </p:txBody>
      </p:sp>
      <p:sp>
        <p:nvSpPr>
          <p:cNvPr id="105" name="Rectangle 104">
            <a:extLst>
              <a:ext uri="{FF2B5EF4-FFF2-40B4-BE49-F238E27FC236}">
                <a16:creationId xmlns:a16="http://schemas.microsoft.com/office/drawing/2014/main" id="{FD6A9EFE-1A00-46CE-BB2E-17F30AA07EB4}"/>
              </a:ext>
            </a:extLst>
          </p:cNvPr>
          <p:cNvSpPr/>
          <p:nvPr/>
        </p:nvSpPr>
        <p:spPr>
          <a:xfrm>
            <a:off x="3048000" y="1363409"/>
            <a:ext cx="6096000" cy="523220"/>
          </a:xfrm>
          <a:prstGeom prst="rect">
            <a:avLst/>
          </a:prstGeom>
        </p:spPr>
        <p:txBody>
          <a:bodyPr>
            <a:spAutoFit/>
          </a:bodyPr>
          <a:lstStyle/>
          <a:p>
            <a:pPr lvl="0" algn="ctr" defTabSz="857124">
              <a:defRPr/>
            </a:pPr>
            <a:r>
              <a:rPr lang="en-US" sz="2800" b="1" kern="0" dirty="0">
                <a:solidFill>
                  <a:srgbClr val="92D050"/>
                </a:solidFill>
                <a:latin typeface="Segoe UI Semilight" panose="020B0402040204020203" pitchFamily="34" charset="0"/>
                <a:cs typeface="Segoe UI Semilight" panose="020B0402040204020203" pitchFamily="34" charset="0"/>
              </a:rPr>
              <a:t>Ubiquitous regional presence</a:t>
            </a:r>
          </a:p>
        </p:txBody>
      </p:sp>
      <p:sp>
        <p:nvSpPr>
          <p:cNvPr id="106" name="Rectangle 105">
            <a:extLst>
              <a:ext uri="{FF2B5EF4-FFF2-40B4-BE49-F238E27FC236}">
                <a16:creationId xmlns:a16="http://schemas.microsoft.com/office/drawing/2014/main" id="{5B277FB2-17A8-4E9F-AE2D-663CB306CD3D}"/>
              </a:ext>
            </a:extLst>
          </p:cNvPr>
          <p:cNvSpPr/>
          <p:nvPr/>
        </p:nvSpPr>
        <p:spPr>
          <a:xfrm>
            <a:off x="3048000" y="1347447"/>
            <a:ext cx="6096000" cy="523220"/>
          </a:xfrm>
          <a:prstGeom prst="rect">
            <a:avLst/>
          </a:prstGeom>
        </p:spPr>
        <p:txBody>
          <a:bodyPr>
            <a:spAutoFit/>
          </a:bodyPr>
          <a:lstStyle/>
          <a:p>
            <a:pPr lvl="0" algn="ctr" defTabSz="857124">
              <a:defRPr/>
            </a:pPr>
            <a:r>
              <a:rPr lang="en-US" sz="2800" b="1" kern="0" dirty="0">
                <a:solidFill>
                  <a:srgbClr val="92D050"/>
                </a:solidFill>
                <a:latin typeface="Segoe UI Semilight" panose="020B0402040204020203" pitchFamily="34" charset="0"/>
                <a:cs typeface="Segoe UI Semilight" panose="020B0402040204020203" pitchFamily="34" charset="0"/>
              </a:rPr>
              <a:t>Secure by default and enterprise ready</a:t>
            </a:r>
          </a:p>
        </p:txBody>
      </p:sp>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829B1DE-56B9-4350-9C9F-B12243E04374}"/>
              </a:ext>
            </a:extLst>
          </p:cNvPr>
          <p:cNvGrpSpPr/>
          <p:nvPr/>
        </p:nvGrpSpPr>
        <p:grpSpPr>
          <a:xfrm>
            <a:off x="530669" y="4315190"/>
            <a:ext cx="11082665" cy="1524582"/>
            <a:chOff x="712834" y="4237919"/>
            <a:chExt cx="11082665" cy="1524582"/>
          </a:xfrm>
        </p:grpSpPr>
        <p:sp>
          <p:nvSpPr>
            <p:cNvPr id="24" name="TextBox 23">
              <a:extLst>
                <a:ext uri="{FF2B5EF4-FFF2-40B4-BE49-F238E27FC236}">
                  <a16:creationId xmlns:a16="http://schemas.microsoft.com/office/drawing/2014/main" id="{3D442B0C-FD85-4E96-9A9E-45157BACFE55}"/>
                </a:ext>
              </a:extLst>
            </p:cNvPr>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6" name="TextBox 25">
              <a:extLst>
                <a:ext uri="{FF2B5EF4-FFF2-40B4-BE49-F238E27FC236}">
                  <a16:creationId xmlns:a16="http://schemas.microsoft.com/office/drawing/2014/main" id="{30B3AF86-9BC5-4BD3-8B1B-AAD3D2BE6B51}"/>
                </a:ext>
              </a:extLst>
            </p:cNvPr>
            <p:cNvSpPr txBox="1"/>
            <p:nvPr/>
          </p:nvSpPr>
          <p:spPr>
            <a:xfrm>
              <a:off x="5704978" y="4237919"/>
              <a:ext cx="1358064" cy="430887"/>
            </a:xfrm>
            <a:prstGeom prst="rect">
              <a:avLst/>
            </a:prstGeom>
            <a:noFill/>
          </p:spPr>
          <p:txBody>
            <a:bodyPr wrap="none" rtlCol="0">
              <a:spAutoFit/>
            </a:bodyPr>
            <a:lstStyle/>
            <a:p>
              <a:pPr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Five well-defined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consistency models</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8095652" y="4596855"/>
              <a:ext cx="1648208"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Guaranteed low latency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at the 99th percentile</a:t>
              </a:r>
              <a:endPar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gr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0" name="TextBox 109">
            <a:extLst>
              <a:ext uri="{FF2B5EF4-FFF2-40B4-BE49-F238E27FC236}">
                <a16:creationId xmlns:a16="http://schemas.microsoft.com/office/drawing/2014/main" id="{2124CF29-490D-470E-A8AD-1DA8B0CE0695}"/>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11" name="TextBox 110">
            <a:extLst>
              <a:ext uri="{FF2B5EF4-FFF2-40B4-BE49-F238E27FC236}">
                <a16:creationId xmlns:a16="http://schemas.microsoft.com/office/drawing/2014/main" id="{999D1F42-4287-415D-B529-C02AECCA3ACD}"/>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pic>
        <p:nvPicPr>
          <p:cNvPr id="109" name="Picture 108">
            <a:extLst>
              <a:ext uri="{FF2B5EF4-FFF2-40B4-BE49-F238E27FC236}">
                <a16:creationId xmlns:a16="http://schemas.microsoft.com/office/drawing/2014/main" id="{EC3F28AC-8533-4A1F-94AF-D457F5D0EAEB}"/>
              </a:ext>
            </a:extLst>
          </p:cNvPr>
          <p:cNvPicPr>
            <a:picLocks noChangeAspect="1"/>
          </p:cNvPicPr>
          <p:nvPr/>
        </p:nvPicPr>
        <p:blipFill>
          <a:blip r:embed="rId4"/>
          <a:stretch>
            <a:fillRect/>
          </a:stretch>
        </p:blipFill>
        <p:spPr>
          <a:xfrm>
            <a:off x="1861712" y="2038182"/>
            <a:ext cx="8914781" cy="4726683"/>
          </a:xfrm>
          <a:prstGeom prst="rect">
            <a:avLst/>
          </a:prstGeom>
        </p:spPr>
      </p:pic>
    </p:spTree>
    <p:extLst>
      <p:ext uri="{BB962C8B-B14F-4D97-AF65-F5344CB8AC3E}">
        <p14:creationId xmlns:p14="http://schemas.microsoft.com/office/powerpoint/2010/main" val="1517421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animEffect transition="in" filter="fade">
                                      <p:cBhvr>
                                        <p:cTn id="9" dur="500"/>
                                        <p:tgtEl>
                                          <p:spTgt spid="10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03"/>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additive="base">
                                        <p:cTn id="21" dur="500" fill="hold"/>
                                        <p:tgtEl>
                                          <p:spTgt spid="109"/>
                                        </p:tgtEl>
                                        <p:attrNameLst>
                                          <p:attrName>ppt_x</p:attrName>
                                        </p:attrNameLst>
                                      </p:cBhvr>
                                      <p:tavLst>
                                        <p:tav tm="0">
                                          <p:val>
                                            <p:strVal val="#ppt_x"/>
                                          </p:val>
                                        </p:tav>
                                        <p:tav tm="100000">
                                          <p:val>
                                            <p:strVal val="#ppt_x"/>
                                          </p:val>
                                        </p:tav>
                                      </p:tavLst>
                                    </p:anim>
                                    <p:anim calcmode="lin" valueType="num">
                                      <p:cBhvr additive="base">
                                        <p:cTn id="2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fade">
                                      <p:cBhvr>
                                        <p:cTn id="31"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3" grpId="1"/>
      <p:bldP spid="105" grpId="0"/>
      <p:bldP spid="105" grpId="1"/>
      <p:bldP spid="10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F4AD04-7E99-49B4-A543-47A2D892E901}"/>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SQL</a:t>
            </a:r>
          </a:p>
        </p:txBody>
      </p:sp>
      <p:sp>
        <p:nvSpPr>
          <p:cNvPr id="3" name="TextBox 2">
            <a:extLst>
              <a:ext uri="{FF2B5EF4-FFF2-40B4-BE49-F238E27FC236}">
                <a16:creationId xmlns:a16="http://schemas.microsoft.com/office/drawing/2014/main" id="{FAE84AA3-5972-439D-ABE7-1205B9FD49BF}"/>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2D050"/>
                </a:solidFill>
                <a:effectLst/>
                <a:uLnTx/>
                <a:uFillTx/>
                <a:latin typeface="Segoe UI Semilight"/>
                <a:ea typeface="+mn-ea"/>
                <a:cs typeface="+mn-cs"/>
              </a:rPr>
              <a:t>MongoDB</a:t>
            </a:r>
          </a:p>
        </p:txBody>
      </p:sp>
      <p:grpSp>
        <p:nvGrpSpPr>
          <p:cNvPr id="4" name="Group 3">
            <a:extLst>
              <a:ext uri="{FF2B5EF4-FFF2-40B4-BE49-F238E27FC236}">
                <a16:creationId xmlns:a16="http://schemas.microsoft.com/office/drawing/2014/main" id="{97539502-4EC3-4F4F-ACBC-5FD3D43EECF9}"/>
              </a:ext>
            </a:extLst>
          </p:cNvPr>
          <p:cNvGrpSpPr/>
          <p:nvPr/>
        </p:nvGrpSpPr>
        <p:grpSpPr>
          <a:xfrm>
            <a:off x="935842" y="2510764"/>
            <a:ext cx="1294027" cy="440630"/>
            <a:chOff x="1880903" y="2175418"/>
            <a:chExt cx="1294027" cy="440630"/>
          </a:xfrm>
        </p:grpSpPr>
        <p:sp>
          <p:nvSpPr>
            <p:cNvPr id="5" name="TextBox 4">
              <a:extLst>
                <a:ext uri="{FF2B5EF4-FFF2-40B4-BE49-F238E27FC236}">
                  <a16:creationId xmlns:a16="http://schemas.microsoft.com/office/drawing/2014/main" id="{500857B4-1061-43C4-BD93-94F486F57317}"/>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Segoe UI Semilight"/>
                  <a:ea typeface="+mn-ea"/>
                  <a:cs typeface="+mn-cs"/>
                </a:rPr>
                <a:t>Table API</a:t>
              </a:r>
            </a:p>
          </p:txBody>
        </p:sp>
        <p:grpSp>
          <p:nvGrpSpPr>
            <p:cNvPr id="6" name="Group 5">
              <a:extLst>
                <a:ext uri="{FF2B5EF4-FFF2-40B4-BE49-F238E27FC236}">
                  <a16:creationId xmlns:a16="http://schemas.microsoft.com/office/drawing/2014/main" id="{9529E62F-64C2-4B4A-8D20-630B2ADD5DDC}"/>
                </a:ext>
              </a:extLst>
            </p:cNvPr>
            <p:cNvGrpSpPr/>
            <p:nvPr/>
          </p:nvGrpSpPr>
          <p:grpSpPr>
            <a:xfrm>
              <a:off x="1880903" y="2175418"/>
              <a:ext cx="494130" cy="440630"/>
              <a:chOff x="8276702" y="3303923"/>
              <a:chExt cx="657427" cy="586247"/>
            </a:xfrm>
          </p:grpSpPr>
          <p:sp>
            <p:nvSpPr>
              <p:cNvPr id="7" name="Hexagon 6">
                <a:extLst>
                  <a:ext uri="{FF2B5EF4-FFF2-40B4-BE49-F238E27FC236}">
                    <a16:creationId xmlns:a16="http://schemas.microsoft.com/office/drawing/2014/main" id="{0D997768-A068-4352-BD23-8805669B1085}"/>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46A0E8C-D0B8-43CC-976F-1562A7AF9AEB}"/>
                  </a:ext>
                </a:extLst>
              </p:cNvPr>
              <p:cNvGrpSpPr/>
              <p:nvPr/>
            </p:nvGrpSpPr>
            <p:grpSpPr>
              <a:xfrm>
                <a:off x="8435042" y="3437010"/>
                <a:ext cx="340743" cy="339628"/>
                <a:chOff x="9378226" y="3437014"/>
                <a:chExt cx="340743" cy="339628"/>
              </a:xfrm>
            </p:grpSpPr>
            <p:sp>
              <p:nvSpPr>
                <p:cNvPr id="9" name="Freeform: Shape 8">
                  <a:extLst>
                    <a:ext uri="{FF2B5EF4-FFF2-40B4-BE49-F238E27FC236}">
                      <a16:creationId xmlns:a16="http://schemas.microsoft.com/office/drawing/2014/main" id="{ED2B3FF9-3EF4-4B72-9F2D-3E2B1AF40DFC}"/>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Freeform: Shape 9">
                  <a:extLst>
                    <a:ext uri="{FF2B5EF4-FFF2-40B4-BE49-F238E27FC236}">
                      <a16:creationId xmlns:a16="http://schemas.microsoft.com/office/drawing/2014/main" id="{63588CD0-4603-4F70-9DD6-9260CA7CD746}"/>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 name="Freeform: Shape 10">
                  <a:extLst>
                    <a:ext uri="{FF2B5EF4-FFF2-40B4-BE49-F238E27FC236}">
                      <a16:creationId xmlns:a16="http://schemas.microsoft.com/office/drawing/2014/main" id="{4D63FC35-FA27-491B-A5BB-FC16B6842273}"/>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Freeform: Shape 11">
                  <a:extLst>
                    <a:ext uri="{FF2B5EF4-FFF2-40B4-BE49-F238E27FC236}">
                      <a16:creationId xmlns:a16="http://schemas.microsoft.com/office/drawing/2014/main" id="{8758F2C1-601F-4A94-9E00-F4CEF8E788F5}"/>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 name="Freeform: Shape 12">
                  <a:extLst>
                    <a:ext uri="{FF2B5EF4-FFF2-40B4-BE49-F238E27FC236}">
                      <a16:creationId xmlns:a16="http://schemas.microsoft.com/office/drawing/2014/main" id="{660B9B58-0EB6-40DF-A659-8D5133171055}"/>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Freeform: Shape 13">
                  <a:extLst>
                    <a:ext uri="{FF2B5EF4-FFF2-40B4-BE49-F238E27FC236}">
                      <a16:creationId xmlns:a16="http://schemas.microsoft.com/office/drawing/2014/main" id="{234ED40C-A8D9-4BBD-B1D5-6D8227E8783D}"/>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Shape 14">
                  <a:extLst>
                    <a:ext uri="{FF2B5EF4-FFF2-40B4-BE49-F238E27FC236}">
                      <a16:creationId xmlns:a16="http://schemas.microsoft.com/office/drawing/2014/main" id="{D5008CF6-8CF1-458D-A673-A6AAFF560DB6}"/>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 name="Freeform: Shape 15">
                  <a:extLst>
                    <a:ext uri="{FF2B5EF4-FFF2-40B4-BE49-F238E27FC236}">
                      <a16:creationId xmlns:a16="http://schemas.microsoft.com/office/drawing/2014/main" id="{33A40633-1759-4DAF-972E-02E117E937CB}"/>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Freeform: Shape 16">
                  <a:extLst>
                    <a:ext uri="{FF2B5EF4-FFF2-40B4-BE49-F238E27FC236}">
                      <a16:creationId xmlns:a16="http://schemas.microsoft.com/office/drawing/2014/main" id="{FB40D9B3-CA3B-46E3-AB2C-F253448D5095}"/>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Freeform: Shape 17">
                  <a:extLst>
                    <a:ext uri="{FF2B5EF4-FFF2-40B4-BE49-F238E27FC236}">
                      <a16:creationId xmlns:a16="http://schemas.microsoft.com/office/drawing/2014/main" id="{3CE59AA7-F058-4248-9E1F-DB5F8C709780}"/>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99">
            <a:extLst>
              <a:ext uri="{FF2B5EF4-FFF2-40B4-BE49-F238E27FC236}">
                <a16:creationId xmlns:a16="http://schemas.microsoft.com/office/drawing/2014/main" id="{1B2F26BA-C184-4BBD-A5D6-3BEF0D4F2FF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99">
            <a:extLst>
              <a:ext uri="{FF2B5EF4-FFF2-40B4-BE49-F238E27FC236}">
                <a16:creationId xmlns:a16="http://schemas.microsoft.com/office/drawing/2014/main" id="{536C5A63-B834-444C-B79F-8031AF39E10B}"/>
              </a:ext>
            </a:extLst>
          </p:cNvPr>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829B1DE-56B9-4350-9C9F-B12243E04374}"/>
              </a:ext>
            </a:extLst>
          </p:cNvPr>
          <p:cNvGrpSpPr/>
          <p:nvPr/>
        </p:nvGrpSpPr>
        <p:grpSpPr>
          <a:xfrm>
            <a:off x="530669" y="4315190"/>
            <a:ext cx="11082665" cy="1524582"/>
            <a:chOff x="712834" y="4237919"/>
            <a:chExt cx="11082665" cy="1524582"/>
          </a:xfrm>
        </p:grpSpPr>
        <p:sp>
          <p:nvSpPr>
            <p:cNvPr id="24" name="TextBox 23">
              <a:extLst>
                <a:ext uri="{FF2B5EF4-FFF2-40B4-BE49-F238E27FC236}">
                  <a16:creationId xmlns:a16="http://schemas.microsoft.com/office/drawing/2014/main" id="{3D442B0C-FD85-4E96-9A9E-45157BACFE55}"/>
                </a:ext>
              </a:extLst>
            </p:cNvPr>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6" name="TextBox 25">
              <a:extLst>
                <a:ext uri="{FF2B5EF4-FFF2-40B4-BE49-F238E27FC236}">
                  <a16:creationId xmlns:a16="http://schemas.microsoft.com/office/drawing/2014/main" id="{30B3AF86-9BC5-4BD3-8B1B-AAD3D2BE6B51}"/>
                </a:ext>
              </a:extLst>
            </p:cNvPr>
            <p:cNvSpPr txBox="1"/>
            <p:nvPr/>
          </p:nvSpPr>
          <p:spPr>
            <a:xfrm>
              <a:off x="5704978" y="4237919"/>
              <a:ext cx="1358064" cy="430887"/>
            </a:xfrm>
            <a:prstGeom prst="rect">
              <a:avLst/>
            </a:prstGeom>
            <a:noFill/>
          </p:spPr>
          <p:txBody>
            <a:bodyPr wrap="none" rtlCol="0">
              <a:spAutoFit/>
            </a:bodyPr>
            <a:lstStyle/>
            <a:p>
              <a:pPr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Five well-defined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consistency models</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8095652" y="4596855"/>
              <a:ext cx="1648208"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Guaranteed low latency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at the 99th percentile</a:t>
              </a:r>
              <a:endPar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gr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50" name="Picture 49">
            <a:extLst>
              <a:ext uri="{FF2B5EF4-FFF2-40B4-BE49-F238E27FC236}">
                <a16:creationId xmlns:a16="http://schemas.microsoft.com/office/drawing/2014/main" id="{38D8700C-A292-4D55-8987-B61D0E8C144E}"/>
              </a:ext>
            </a:extLst>
          </p:cNvPr>
          <p:cNvPicPr>
            <a:picLocks noChangeAspect="1"/>
          </p:cNvPicPr>
          <p:nvPr/>
        </p:nvPicPr>
        <p:blipFill>
          <a:blip r:embed="rId4"/>
          <a:stretch>
            <a:fillRect/>
          </a:stretch>
        </p:blipFill>
        <p:spPr>
          <a:xfrm>
            <a:off x="3604638" y="2032648"/>
            <a:ext cx="631133" cy="418575"/>
          </a:xfrm>
          <a:prstGeom prst="rect">
            <a:avLst/>
          </a:prstGeom>
        </p:spPr>
      </p:pic>
      <p:grpSp>
        <p:nvGrpSpPr>
          <p:cNvPr id="51" name="Group 50">
            <a:extLst>
              <a:ext uri="{FF2B5EF4-FFF2-40B4-BE49-F238E27FC236}">
                <a16:creationId xmlns:a16="http://schemas.microsoft.com/office/drawing/2014/main" id="{64559D7A-F036-4A27-B352-F6870ED3AC4C}"/>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3566EA-39FB-4AA0-B097-B8D4D9752302}"/>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F374D914-16B8-4E34-8032-019CD49737F6}"/>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BFEF63F5-4348-46CE-BF9C-968D5A0D870F}"/>
                    </a:ext>
                  </a:extLst>
                </p:cNvPr>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903C5666-C286-40EF-90D3-9E0D95249D06}"/>
                    </a:ext>
                  </a:extLst>
                </p:cNvPr>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88" name="Oval 87">
                  <a:extLst>
                    <a:ext uri="{FF2B5EF4-FFF2-40B4-BE49-F238E27FC236}">
                      <a16:creationId xmlns:a16="http://schemas.microsoft.com/office/drawing/2014/main" id="{02C1320D-6873-4728-A656-0233F6336E5F}"/>
                    </a:ext>
                  </a:extLst>
                </p:cNvPr>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0181E093-DE59-4CA2-B158-CF42267B4F94}"/>
                    </a:ext>
                  </a:extLst>
                </p:cNvPr>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D883DEB0-9F0D-4C23-A0AF-026326E71FF7}"/>
                    </a:ext>
                  </a:extLst>
                </p:cNvPr>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91" name="Oval 90">
                  <a:extLst>
                    <a:ext uri="{FF2B5EF4-FFF2-40B4-BE49-F238E27FC236}">
                      <a16:creationId xmlns:a16="http://schemas.microsoft.com/office/drawing/2014/main" id="{EF04C189-FF14-4503-9001-3333E9322F2F}"/>
                    </a:ext>
                  </a:extLst>
                </p:cNvPr>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B8475F71-19F4-467D-A9CF-3B85845DDEC7}"/>
                    </a:ext>
                  </a:extLst>
                </p:cNvPr>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91D34511-F9B4-4F4C-A4D5-404737649BFD}"/>
                    </a:ext>
                  </a:extLst>
                </p:cNvPr>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94" name="Oval 93">
                  <a:extLst>
                    <a:ext uri="{FF2B5EF4-FFF2-40B4-BE49-F238E27FC236}">
                      <a16:creationId xmlns:a16="http://schemas.microsoft.com/office/drawing/2014/main" id="{01D0E7B6-C40E-4722-B914-67FC23E72187}"/>
                    </a:ext>
                  </a:extLst>
                </p:cNvPr>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78420926-A12A-454D-AFD6-89254CAD933C}"/>
                    </a:ext>
                  </a:extLst>
                </p:cNvPr>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96" name="Oval 95">
                  <a:extLst>
                    <a:ext uri="{FF2B5EF4-FFF2-40B4-BE49-F238E27FC236}">
                      <a16:creationId xmlns:a16="http://schemas.microsoft.com/office/drawing/2014/main" id="{BE8B623D-E371-475E-90B9-BF9184559172}"/>
                    </a:ext>
                  </a:extLst>
                </p:cNvPr>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59CABD28-F481-4C75-9A7F-DC837ABEC546}"/>
                    </a:ext>
                  </a:extLst>
                </p:cNvPr>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F225D33-5112-4C19-B11F-0786CA06BD47}"/>
                    </a:ext>
                  </a:extLst>
                </p:cNvPr>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EEAD692D-C83A-4A4D-8D58-5BB6994694FD}"/>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2D050"/>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8A03E3F5-21BE-4967-B866-FFF606DB408A}"/>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F3FB9B9-FC4F-4DF5-88E0-84D50FFBBB6E}"/>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2D050"/>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215BD113-76A4-44AB-AB46-55264B077BF9}"/>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F349A32F-B74C-4376-86EC-178DA47A5B6C}"/>
                    </a:ext>
                  </a:extLst>
                </p:cNvPr>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80" name="Oval 79">
                  <a:extLst>
                    <a:ext uri="{FF2B5EF4-FFF2-40B4-BE49-F238E27FC236}">
                      <a16:creationId xmlns:a16="http://schemas.microsoft.com/office/drawing/2014/main" id="{7BDC1DE6-6C0D-4BF7-9907-75D9F00FAFE2}"/>
                    </a:ext>
                  </a:extLst>
                </p:cNvPr>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F3B6F75F-B09E-4F1C-B478-513C980FE52F}"/>
                    </a:ext>
                  </a:extLst>
                </p:cNvPr>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E0DB23FA-3641-4E13-AF60-0818A684302C}"/>
                    </a:ext>
                  </a:extLst>
                </p:cNvPr>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3EE118E5-5357-4CE2-BAA7-80A0D3BAA0BF}"/>
                    </a:ext>
                  </a:extLst>
                </p:cNvPr>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D4ECD3FE-645B-4208-97BE-FDA4DD953B1B}"/>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86A402D6-8E99-4F29-B72D-FB7D740EC943}"/>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EC56B38D-49D7-497F-90FC-88680BD96F74}"/>
                    </a:ext>
                  </a:extLst>
                </p:cNvPr>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69" name="Oval 68">
                  <a:extLst>
                    <a:ext uri="{FF2B5EF4-FFF2-40B4-BE49-F238E27FC236}">
                      <a16:creationId xmlns:a16="http://schemas.microsoft.com/office/drawing/2014/main" id="{2FD733DA-377D-4C86-9CF0-6FEBF7D1CA5F}"/>
                    </a:ext>
                  </a:extLst>
                </p:cNvPr>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7B3DDE04-B45E-4BCA-A805-A479A1006BC4}"/>
                    </a:ext>
                  </a:extLst>
                </p:cNvPr>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F298284A-C717-489A-B234-72E84CF5B2AF}"/>
                    </a:ext>
                  </a:extLst>
                </p:cNvPr>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72" name="Oval 71">
                  <a:extLst>
                    <a:ext uri="{FF2B5EF4-FFF2-40B4-BE49-F238E27FC236}">
                      <a16:creationId xmlns:a16="http://schemas.microsoft.com/office/drawing/2014/main" id="{A0401C01-D12D-44EF-96B5-CCBDFBA4B671}"/>
                    </a:ext>
                  </a:extLst>
                </p:cNvPr>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5268287-FA6F-4815-8D5B-738C6F6679C2}"/>
                    </a:ext>
                  </a:extLst>
                </p:cNvPr>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101FDBC-5348-499D-B839-0825AC7AC2D5}"/>
                    </a:ext>
                  </a:extLst>
                </p:cNvPr>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75" name="Oval 74">
                  <a:extLst>
                    <a:ext uri="{FF2B5EF4-FFF2-40B4-BE49-F238E27FC236}">
                      <a16:creationId xmlns:a16="http://schemas.microsoft.com/office/drawing/2014/main" id="{F437EFDB-3FFB-4837-9631-FBEEBCA603E5}"/>
                    </a:ext>
                  </a:extLst>
                </p:cNvPr>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AE323675-3113-4FD1-AD2A-E8D37DDA5291}"/>
                    </a:ext>
                  </a:extLst>
                </p:cNvPr>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2E81F9D8-8FE6-49BE-8B62-890F25B8007D}"/>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2D050"/>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F33AE8A4-FDD7-4263-9EA9-219EFBC7DB3C}"/>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176ECCC5-EE02-4007-BA6D-CC2A6F9FAC50}"/>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0A40789C-1586-4916-9726-0CDD5CB8F2F5}"/>
                    </a:ext>
                  </a:extLst>
                </p:cNvPr>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69F4A90C-99CE-439E-9A75-8E0D63203075}"/>
                    </a:ext>
                  </a:extLst>
                </p:cNvPr>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FFCD359C-7288-44ED-9E6E-0E0CC485D154}"/>
                    </a:ext>
                  </a:extLst>
                </p:cNvPr>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27FAB08E-F36C-4FCE-8C99-545F74504108}"/>
                    </a:ext>
                  </a:extLst>
                </p:cNvPr>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418B745B-1FF5-4701-8C91-4BFCDF1D79FA}"/>
                    </a:ext>
                  </a:extLst>
                </p:cNvPr>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5D571EB8-52C2-4DCF-BC5A-27C82F6D47A0}"/>
                    </a:ext>
                  </a:extLst>
                </p:cNvPr>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97FFAE2E-82F1-41CC-8676-565E10721882}"/>
                    </a:ext>
                  </a:extLst>
                </p:cNvPr>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49E03923-E784-46A3-B2D8-22172460FFC5}"/>
                    </a:ext>
                  </a:extLst>
                </p:cNvPr>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57" name="TextBox 56">
                <a:extLst>
                  <a:ext uri="{FF2B5EF4-FFF2-40B4-BE49-F238E27FC236}">
                    <a16:creationId xmlns:a16="http://schemas.microsoft.com/office/drawing/2014/main" id="{6DA67221-EF61-48B1-805F-47D1D3437B28}"/>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2D050"/>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00" name="Picture 99">
            <a:extLst>
              <a:ext uri="{FF2B5EF4-FFF2-40B4-BE49-F238E27FC236}">
                <a16:creationId xmlns:a16="http://schemas.microsoft.com/office/drawing/2014/main" id="{45C1CFB1-82B5-49E4-92FC-5FF61FBEB4C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1D14A4C7-7CFB-4C79-A2B0-E71DC24EE1C5}"/>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Tree>
    <p:extLst>
      <p:ext uri="{BB962C8B-B14F-4D97-AF65-F5344CB8AC3E}">
        <p14:creationId xmlns:p14="http://schemas.microsoft.com/office/powerpoint/2010/main" val="240006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dissolve">
                                      <p:cBhvr>
                                        <p:cTn id="21" dur="500"/>
                                        <p:tgtEl>
                                          <p:spTgt spid="100"/>
                                        </p:tgtEl>
                                      </p:cBhvr>
                                    </p:animEffect>
                                  </p:childTnLst>
                                </p:cTn>
                              </p:par>
                              <p:par>
                                <p:cTn id="22" presetID="9"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 Request Units</a:t>
            </a:r>
          </a:p>
        </p:txBody>
      </p:sp>
      <p:pic>
        <p:nvPicPr>
          <p:cNvPr id="29" name="Picture 28">
            <a:extLst>
              <a:ext uri="{FF2B5EF4-FFF2-40B4-BE49-F238E27FC236}">
                <a16:creationId xmlns:a16="http://schemas.microsoft.com/office/drawing/2014/main" id="{1AE132FE-A1FC-4FA9-B69A-511DB45B5C77}"/>
              </a:ext>
            </a:extLst>
          </p:cNvPr>
          <p:cNvPicPr>
            <a:picLocks noChangeAspect="1"/>
          </p:cNvPicPr>
          <p:nvPr/>
        </p:nvPicPr>
        <p:blipFill>
          <a:blip r:embed="rId3"/>
          <a:stretch>
            <a:fillRect/>
          </a:stretch>
        </p:blipFill>
        <p:spPr>
          <a:xfrm>
            <a:off x="2590800" y="1660525"/>
            <a:ext cx="7010400" cy="4552950"/>
          </a:xfrm>
          <a:prstGeom prst="rect">
            <a:avLst/>
          </a:prstGeom>
        </p:spPr>
      </p:pic>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5165388"/>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Item Size</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Item Indexing</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Item Property Count</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Indexed Properties</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Data Consistency</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Query Patterns</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Script Usage</a:t>
            </a:r>
          </a:p>
        </p:txBody>
      </p:sp>
    </p:spTree>
    <p:extLst>
      <p:ext uri="{BB962C8B-B14F-4D97-AF65-F5344CB8AC3E}">
        <p14:creationId xmlns:p14="http://schemas.microsoft.com/office/powerpoint/2010/main" val="2315718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07407E-6 L 0.21211 0.00093 " pathEditMode="relative" rAng="0" ptsTypes="AA">
                                      <p:cBhvr>
                                        <p:cTn id="6" dur="2000" fill="hold"/>
                                        <p:tgtEl>
                                          <p:spTgt spid="29"/>
                                        </p:tgtEl>
                                        <p:attrNameLst>
                                          <p:attrName>ppt_x</p:attrName>
                                          <p:attrName>ppt_y</p:attrName>
                                        </p:attrNameLst>
                                      </p:cBhvr>
                                      <p:rCtr x="10599" y="46"/>
                                    </p:animMotion>
                                  </p:childTnLst>
                                </p:cTn>
                              </p:par>
                              <p:par>
                                <p:cTn id="7" presetID="10" presetClass="entr" presetSubtype="0" fill="hold" grpId="0" nodeType="withEffect">
                                  <p:stCondLst>
                                    <p:cond delay="750"/>
                                  </p:stCondLst>
                                  <p:childTnLst>
                                    <p:set>
                                      <p:cBhvr>
                                        <p:cTn id="8" dur="1" fill="hold">
                                          <p:stCondLst>
                                            <p:cond delay="0"/>
                                          </p:stCondLst>
                                        </p:cTn>
                                        <p:tgtEl>
                                          <p:spTgt spid="105"/>
                                        </p:tgtEl>
                                        <p:attrNameLst>
                                          <p:attrName>style.visibility</p:attrName>
                                        </p:attrNameLst>
                                      </p:cBhvr>
                                      <p:to>
                                        <p:strVal val="visible"/>
                                      </p:to>
                                    </p:set>
                                    <p:animEffect transition="in" filter="fade">
                                      <p:cBhvr>
                                        <p:cTn id="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 Pricing</a:t>
            </a:r>
          </a:p>
        </p:txBody>
      </p:sp>
      <p:graphicFrame>
        <p:nvGraphicFramePr>
          <p:cNvPr id="2" name="Table 1">
            <a:extLst>
              <a:ext uri="{FF2B5EF4-FFF2-40B4-BE49-F238E27FC236}">
                <a16:creationId xmlns:a16="http://schemas.microsoft.com/office/drawing/2014/main" id="{7046606B-DB5E-4DE6-8FFA-D9B12D68097E}"/>
              </a:ext>
            </a:extLst>
          </p:cNvPr>
          <p:cNvGraphicFramePr>
            <a:graphicFrameLocks noGrp="1"/>
          </p:cNvGraphicFramePr>
          <p:nvPr>
            <p:extLst>
              <p:ext uri="{D42A27DB-BD31-4B8C-83A1-F6EECF244321}">
                <p14:modId xmlns:p14="http://schemas.microsoft.com/office/powerpoint/2010/main" val="3303480245"/>
              </p:ext>
            </p:extLst>
          </p:nvPr>
        </p:nvGraphicFramePr>
        <p:xfrm>
          <a:off x="171423" y="1403158"/>
          <a:ext cx="11840338" cy="2072640"/>
        </p:xfrm>
        <a:graphic>
          <a:graphicData uri="http://schemas.openxmlformats.org/drawingml/2006/table">
            <a:tbl>
              <a:tblPr firstRow="1" bandRow="1">
                <a:tableStyleId>{00A15C55-8517-42AA-B614-E9B94910E393}</a:tableStyleId>
              </a:tblPr>
              <a:tblGrid>
                <a:gridCol w="9163622">
                  <a:extLst>
                    <a:ext uri="{9D8B030D-6E8A-4147-A177-3AD203B41FA5}">
                      <a16:colId xmlns:a16="http://schemas.microsoft.com/office/drawing/2014/main" val="3644128026"/>
                    </a:ext>
                  </a:extLst>
                </a:gridCol>
                <a:gridCol w="2676716">
                  <a:extLst>
                    <a:ext uri="{9D8B030D-6E8A-4147-A177-3AD203B41FA5}">
                      <a16:colId xmlns:a16="http://schemas.microsoft.com/office/drawing/2014/main" val="3368323913"/>
                    </a:ext>
                  </a:extLst>
                </a:gridCol>
              </a:tblGrid>
              <a:tr h="370840">
                <a:tc>
                  <a:txBody>
                    <a:bodyPr/>
                    <a:lstStyle/>
                    <a:p>
                      <a:r>
                        <a:rPr lang="en-US" sz="2800"/>
                        <a:t>Unit</a:t>
                      </a:r>
                    </a:p>
                  </a:txBody>
                  <a:tcPr/>
                </a:tc>
                <a:tc>
                  <a:txBody>
                    <a:bodyPr/>
                    <a:lstStyle/>
                    <a:p>
                      <a:r>
                        <a:rPr lang="en-US" sz="2800"/>
                        <a:t>Price</a:t>
                      </a:r>
                    </a:p>
                  </a:txBody>
                  <a:tcPr/>
                </a:tc>
                <a:extLst>
                  <a:ext uri="{0D108BD9-81ED-4DB2-BD59-A6C34878D82A}">
                    <a16:rowId xmlns:a16="http://schemas.microsoft.com/office/drawing/2014/main" val="3632330632"/>
                  </a:ext>
                </a:extLst>
              </a:tr>
              <a:tr h="370840">
                <a:tc>
                  <a:txBody>
                    <a:bodyPr/>
                    <a:lstStyle/>
                    <a:p>
                      <a:r>
                        <a:rPr lang="en-US" sz="2800"/>
                        <a:t>Provisioned Throughput (multiple region writes) per 100 RU/s</a:t>
                      </a:r>
                    </a:p>
                  </a:txBody>
                  <a:tcPr/>
                </a:tc>
                <a:tc>
                  <a:txBody>
                    <a:bodyPr/>
                    <a:lstStyle/>
                    <a:p>
                      <a:r>
                        <a:rPr lang="en-US" sz="2800"/>
                        <a:t>$0.016/hour</a:t>
                      </a:r>
                    </a:p>
                  </a:txBody>
                  <a:tcPr/>
                </a:tc>
                <a:extLst>
                  <a:ext uri="{0D108BD9-81ED-4DB2-BD59-A6C34878D82A}">
                    <a16:rowId xmlns:a16="http://schemas.microsoft.com/office/drawing/2014/main" val="3998201990"/>
                  </a:ext>
                </a:extLst>
              </a:tr>
              <a:tr h="370840">
                <a:tc>
                  <a:txBody>
                    <a:bodyPr/>
                    <a:lstStyle/>
                    <a:p>
                      <a:r>
                        <a:rPr lang="en-US" sz="2800"/>
                        <a:t>Provisioned Throughput (single region writes) per 100 RU/s</a:t>
                      </a:r>
                    </a:p>
                  </a:txBody>
                  <a:tcPr/>
                </a:tc>
                <a:tc>
                  <a:txBody>
                    <a:bodyPr/>
                    <a:lstStyle/>
                    <a:p>
                      <a:r>
                        <a:rPr lang="en-US" sz="2800"/>
                        <a:t>$0.008/hour</a:t>
                      </a:r>
                    </a:p>
                  </a:txBody>
                  <a:tcPr/>
                </a:tc>
                <a:extLst>
                  <a:ext uri="{0D108BD9-81ED-4DB2-BD59-A6C34878D82A}">
                    <a16:rowId xmlns:a16="http://schemas.microsoft.com/office/drawing/2014/main" val="3679547428"/>
                  </a:ext>
                </a:extLst>
              </a:tr>
              <a:tr h="370840">
                <a:tc>
                  <a:txBody>
                    <a:bodyPr/>
                    <a:lstStyle/>
                    <a:p>
                      <a:r>
                        <a:rPr lang="en-US" sz="2800"/>
                        <a:t>SSD Storage (per GB)</a:t>
                      </a:r>
                    </a:p>
                  </a:txBody>
                  <a:tcPr/>
                </a:tc>
                <a:tc>
                  <a:txBody>
                    <a:bodyPr/>
                    <a:lstStyle/>
                    <a:p>
                      <a:r>
                        <a:rPr lang="en-US" sz="2800"/>
                        <a:t>$0.25 GB/month</a:t>
                      </a:r>
                    </a:p>
                  </a:txBody>
                  <a:tcPr/>
                </a:tc>
                <a:extLst>
                  <a:ext uri="{0D108BD9-81ED-4DB2-BD59-A6C34878D82A}">
                    <a16:rowId xmlns:a16="http://schemas.microsoft.com/office/drawing/2014/main" val="1821072730"/>
                  </a:ext>
                </a:extLst>
              </a:tr>
            </a:tbl>
          </a:graphicData>
        </a:graphic>
      </p:graphicFrame>
      <p:sp>
        <p:nvSpPr>
          <p:cNvPr id="3" name="TextBox 2">
            <a:extLst>
              <a:ext uri="{FF2B5EF4-FFF2-40B4-BE49-F238E27FC236}">
                <a16:creationId xmlns:a16="http://schemas.microsoft.com/office/drawing/2014/main" id="{A8EBD768-325D-4CBD-B866-225F7E31A894}"/>
              </a:ext>
            </a:extLst>
          </p:cNvPr>
          <p:cNvSpPr txBox="1"/>
          <p:nvPr/>
        </p:nvSpPr>
        <p:spPr>
          <a:xfrm>
            <a:off x="3214297" y="4054839"/>
            <a:ext cx="5754589" cy="523220"/>
          </a:xfrm>
          <a:prstGeom prst="rect">
            <a:avLst/>
          </a:prstGeom>
          <a:noFill/>
        </p:spPr>
        <p:txBody>
          <a:bodyPr wrap="none" rtlCol="0">
            <a:spAutoFit/>
          </a:bodyPr>
          <a:lstStyle/>
          <a:p>
            <a:r>
              <a:rPr lang="en-US" sz="2800" dirty="0">
                <a:solidFill>
                  <a:schemeClr val="bg1"/>
                </a:solidFill>
              </a:rPr>
              <a:t>Starts at approximately $23.61/month</a:t>
            </a:r>
          </a:p>
        </p:txBody>
      </p:sp>
      <p:sp>
        <p:nvSpPr>
          <p:cNvPr id="4" name="TextBox 3">
            <a:extLst>
              <a:ext uri="{FF2B5EF4-FFF2-40B4-BE49-F238E27FC236}">
                <a16:creationId xmlns:a16="http://schemas.microsoft.com/office/drawing/2014/main" id="{9894705C-4845-4731-ABC0-332345F7023C}"/>
              </a:ext>
            </a:extLst>
          </p:cNvPr>
          <p:cNvSpPr txBox="1"/>
          <p:nvPr/>
        </p:nvSpPr>
        <p:spPr>
          <a:xfrm>
            <a:off x="3467283" y="4931622"/>
            <a:ext cx="5248616" cy="523220"/>
          </a:xfrm>
          <a:prstGeom prst="rect">
            <a:avLst/>
          </a:prstGeom>
          <a:noFill/>
        </p:spPr>
        <p:txBody>
          <a:bodyPr wrap="none" rtlCol="0">
            <a:spAutoFit/>
          </a:bodyPr>
          <a:lstStyle/>
          <a:p>
            <a:r>
              <a:rPr lang="en-US" sz="2800" dirty="0">
                <a:solidFill>
                  <a:schemeClr val="bg1"/>
                </a:solidFill>
              </a:rPr>
              <a:t>Save 15-65% with Reserved Pricing</a:t>
            </a:r>
          </a:p>
        </p:txBody>
      </p:sp>
    </p:spTree>
    <p:extLst>
      <p:ext uri="{BB962C8B-B14F-4D97-AF65-F5344CB8AC3E}">
        <p14:creationId xmlns:p14="http://schemas.microsoft.com/office/powerpoint/2010/main" val="636114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Capabilities</a:t>
            </a:r>
          </a:p>
        </p:txBody>
      </p:sp>
      <p:sp>
        <p:nvSpPr>
          <p:cNvPr id="6" name="TextBox 5">
            <a:extLst>
              <a:ext uri="{FF2B5EF4-FFF2-40B4-BE49-F238E27FC236}">
                <a16:creationId xmlns:a16="http://schemas.microsoft.com/office/drawing/2014/main" id="{7E884AC9-8491-4E14-9ECF-2F4136EA0468}"/>
              </a:ext>
            </a:extLst>
          </p:cNvPr>
          <p:cNvSpPr txBox="1"/>
          <p:nvPr/>
        </p:nvSpPr>
        <p:spPr>
          <a:xfrm>
            <a:off x="1899868" y="1305342"/>
            <a:ext cx="4196132" cy="2123658"/>
          </a:xfrm>
          <a:prstGeom prst="rect">
            <a:avLst/>
          </a:prstGeom>
          <a:noFill/>
        </p:spPr>
        <p:txBody>
          <a:bodyPr wrap="squar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4400" b="1" dirty="0">
                <a:solidFill>
                  <a:srgbClr val="92D050"/>
                </a:solidFill>
              </a:rPr>
              <a:t>What if we have REALY large data requirements?</a:t>
            </a:r>
          </a:p>
        </p:txBody>
      </p:sp>
      <p:pic>
        <p:nvPicPr>
          <p:cNvPr id="7" name="Picture 6">
            <a:extLst>
              <a:ext uri="{FF2B5EF4-FFF2-40B4-BE49-F238E27FC236}">
                <a16:creationId xmlns:a16="http://schemas.microsoft.com/office/drawing/2014/main" id="{4E7344E7-6B76-4958-9111-576CDB5BEE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76141" y="38787"/>
            <a:ext cx="4801065" cy="6401421"/>
          </a:xfrm>
          <a:prstGeom prst="rect">
            <a:avLst/>
          </a:prstGeom>
        </p:spPr>
      </p:pic>
      <p:pic>
        <p:nvPicPr>
          <p:cNvPr id="9" name="Picture 8">
            <a:extLst>
              <a:ext uri="{FF2B5EF4-FFF2-40B4-BE49-F238E27FC236}">
                <a16:creationId xmlns:a16="http://schemas.microsoft.com/office/drawing/2014/main" id="{51701FBF-47A1-4761-BC52-7D5C3A8CF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080" y="3375534"/>
            <a:ext cx="3295920" cy="1281746"/>
          </a:xfrm>
          <a:prstGeom prst="rect">
            <a:avLst/>
          </a:prstGeom>
        </p:spPr>
      </p:pic>
      <p:pic>
        <p:nvPicPr>
          <p:cNvPr id="13" name="Picture 12">
            <a:extLst>
              <a:ext uri="{FF2B5EF4-FFF2-40B4-BE49-F238E27FC236}">
                <a16:creationId xmlns:a16="http://schemas.microsoft.com/office/drawing/2014/main" id="{71E84268-760C-4137-96E4-5B07A41C7B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427" y="3429000"/>
            <a:ext cx="3295920" cy="1451876"/>
          </a:xfrm>
          <a:prstGeom prst="rect">
            <a:avLst/>
          </a:prstGeom>
        </p:spPr>
      </p:pic>
      <p:pic>
        <p:nvPicPr>
          <p:cNvPr id="15" name="Picture 14">
            <a:extLst>
              <a:ext uri="{FF2B5EF4-FFF2-40B4-BE49-F238E27FC236}">
                <a16:creationId xmlns:a16="http://schemas.microsoft.com/office/drawing/2014/main" id="{A8B7F694-92D6-42C0-8AC3-424657CA3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794" y="4843754"/>
            <a:ext cx="3002492" cy="1883718"/>
          </a:xfrm>
          <a:prstGeom prst="rect">
            <a:avLst/>
          </a:prstGeom>
        </p:spPr>
      </p:pic>
      <p:pic>
        <p:nvPicPr>
          <p:cNvPr id="17" name="Picture 16">
            <a:extLst>
              <a:ext uri="{FF2B5EF4-FFF2-40B4-BE49-F238E27FC236}">
                <a16:creationId xmlns:a16="http://schemas.microsoft.com/office/drawing/2014/main" id="{048A21D0-5027-40F3-8E05-ACF693A68C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0860" y="5164998"/>
            <a:ext cx="3849054" cy="1241229"/>
          </a:xfrm>
          <a:prstGeom prst="rect">
            <a:avLst/>
          </a:prstGeom>
        </p:spPr>
      </p:pic>
    </p:spTree>
    <p:extLst>
      <p:ext uri="{BB962C8B-B14F-4D97-AF65-F5344CB8AC3E}">
        <p14:creationId xmlns:p14="http://schemas.microsoft.com/office/powerpoint/2010/main" val="112519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Capabilities</a:t>
            </a:r>
          </a:p>
        </p:txBody>
      </p:sp>
      <p:graphicFrame>
        <p:nvGraphicFramePr>
          <p:cNvPr id="2" name="Table 2">
            <a:extLst>
              <a:ext uri="{FF2B5EF4-FFF2-40B4-BE49-F238E27FC236}">
                <a16:creationId xmlns:a16="http://schemas.microsoft.com/office/drawing/2014/main" id="{9041B917-D15E-49C9-BB8A-A26226137057}"/>
              </a:ext>
            </a:extLst>
          </p:cNvPr>
          <p:cNvGraphicFramePr>
            <a:graphicFrameLocks noGrp="1"/>
          </p:cNvGraphicFramePr>
          <p:nvPr>
            <p:extLst>
              <p:ext uri="{D42A27DB-BD31-4B8C-83A1-F6EECF244321}">
                <p14:modId xmlns:p14="http://schemas.microsoft.com/office/powerpoint/2010/main" val="1640599365"/>
              </p:ext>
            </p:extLst>
          </p:nvPr>
        </p:nvGraphicFramePr>
        <p:xfrm>
          <a:off x="596550" y="1356360"/>
          <a:ext cx="10998899" cy="4145280"/>
        </p:xfrm>
        <a:graphic>
          <a:graphicData uri="http://schemas.openxmlformats.org/drawingml/2006/table">
            <a:tbl>
              <a:tblPr firstRow="1" bandRow="1">
                <a:tableStyleId>{00A15C55-8517-42AA-B614-E9B94910E393}</a:tableStyleId>
              </a:tblPr>
              <a:tblGrid>
                <a:gridCol w="8830437">
                  <a:extLst>
                    <a:ext uri="{9D8B030D-6E8A-4147-A177-3AD203B41FA5}">
                      <a16:colId xmlns:a16="http://schemas.microsoft.com/office/drawing/2014/main" val="3712910083"/>
                    </a:ext>
                  </a:extLst>
                </a:gridCol>
                <a:gridCol w="2168462">
                  <a:extLst>
                    <a:ext uri="{9D8B030D-6E8A-4147-A177-3AD203B41FA5}">
                      <a16:colId xmlns:a16="http://schemas.microsoft.com/office/drawing/2014/main" val="1482772501"/>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640812490"/>
                  </a:ext>
                </a:extLst>
              </a:tr>
              <a:tr h="370840">
                <a:tc>
                  <a:txBody>
                    <a:bodyPr/>
                    <a:lstStyle/>
                    <a:p>
                      <a:r>
                        <a:rPr lang="en-US" sz="2800" dirty="0"/>
                        <a:t>Maximum RUs per container</a:t>
                      </a:r>
                    </a:p>
                  </a:txBody>
                  <a:tcPr/>
                </a:tc>
                <a:tc>
                  <a:txBody>
                    <a:bodyPr/>
                    <a:lstStyle/>
                    <a:p>
                      <a:r>
                        <a:rPr lang="en-US" sz="2800" dirty="0"/>
                        <a:t>1,000,000</a:t>
                      </a:r>
                    </a:p>
                  </a:txBody>
                  <a:tcPr/>
                </a:tc>
                <a:extLst>
                  <a:ext uri="{0D108BD9-81ED-4DB2-BD59-A6C34878D82A}">
                    <a16:rowId xmlns:a16="http://schemas.microsoft.com/office/drawing/2014/main" val="119874745"/>
                  </a:ext>
                </a:extLst>
              </a:tr>
              <a:tr h="370840">
                <a:tc>
                  <a:txBody>
                    <a:bodyPr/>
                    <a:lstStyle/>
                    <a:p>
                      <a:r>
                        <a:rPr lang="en-US" sz="2800" dirty="0"/>
                        <a:t>Maximum RUs per database</a:t>
                      </a:r>
                    </a:p>
                  </a:txBody>
                  <a:tcPr/>
                </a:tc>
                <a:tc>
                  <a:txBody>
                    <a:bodyPr/>
                    <a:lstStyle/>
                    <a:p>
                      <a:r>
                        <a:rPr lang="en-US" sz="2800" dirty="0"/>
                        <a:t>1,000,000</a:t>
                      </a:r>
                    </a:p>
                  </a:txBody>
                  <a:tcPr/>
                </a:tc>
                <a:extLst>
                  <a:ext uri="{0D108BD9-81ED-4DB2-BD59-A6C34878D82A}">
                    <a16:rowId xmlns:a16="http://schemas.microsoft.com/office/drawing/2014/main" val="4253573766"/>
                  </a:ext>
                </a:extLst>
              </a:tr>
              <a:tr h="370840">
                <a:tc>
                  <a:txBody>
                    <a:bodyPr/>
                    <a:lstStyle/>
                    <a:p>
                      <a:r>
                        <a:rPr lang="en-US" sz="2800" dirty="0"/>
                        <a:t>Maximum Rus per (logical) partition key</a:t>
                      </a:r>
                    </a:p>
                  </a:txBody>
                  <a:tcPr/>
                </a:tc>
                <a:tc>
                  <a:txBody>
                    <a:bodyPr/>
                    <a:lstStyle/>
                    <a:p>
                      <a:r>
                        <a:rPr lang="en-US" sz="2800" dirty="0"/>
                        <a:t>10,000</a:t>
                      </a:r>
                    </a:p>
                  </a:txBody>
                  <a:tcPr/>
                </a:tc>
                <a:extLst>
                  <a:ext uri="{0D108BD9-81ED-4DB2-BD59-A6C34878D82A}">
                    <a16:rowId xmlns:a16="http://schemas.microsoft.com/office/drawing/2014/main" val="2404433664"/>
                  </a:ext>
                </a:extLst>
              </a:tr>
              <a:tr h="370840">
                <a:tc>
                  <a:txBody>
                    <a:bodyPr/>
                    <a:lstStyle/>
                    <a:p>
                      <a:r>
                        <a:rPr lang="en-US" sz="2800" dirty="0"/>
                        <a:t>Maximum storage across all items per (logical) partition key</a:t>
                      </a:r>
                    </a:p>
                  </a:txBody>
                  <a:tcPr/>
                </a:tc>
                <a:tc>
                  <a:txBody>
                    <a:bodyPr/>
                    <a:lstStyle/>
                    <a:p>
                      <a:r>
                        <a:rPr lang="en-US" sz="2800" dirty="0"/>
                        <a:t>10 GB</a:t>
                      </a:r>
                    </a:p>
                  </a:txBody>
                  <a:tcPr/>
                </a:tc>
                <a:extLst>
                  <a:ext uri="{0D108BD9-81ED-4DB2-BD59-A6C34878D82A}">
                    <a16:rowId xmlns:a16="http://schemas.microsoft.com/office/drawing/2014/main" val="2507580555"/>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49051074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605375635"/>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537920105"/>
                  </a:ext>
                </a:extLst>
              </a:tr>
            </a:tbl>
          </a:graphicData>
        </a:graphic>
      </p:graphicFrame>
      <p:sp>
        <p:nvSpPr>
          <p:cNvPr id="4" name="Rectangle: Rounded Corners 3">
            <a:extLst>
              <a:ext uri="{FF2B5EF4-FFF2-40B4-BE49-F238E27FC236}">
                <a16:creationId xmlns:a16="http://schemas.microsoft.com/office/drawing/2014/main" id="{E4B9347C-96A7-4BCA-9A5F-9E98FDA6E261}"/>
              </a:ext>
            </a:extLst>
          </p:cNvPr>
          <p:cNvSpPr/>
          <p:nvPr/>
        </p:nvSpPr>
        <p:spPr>
          <a:xfrm>
            <a:off x="375557" y="3355521"/>
            <a:ext cx="11421836" cy="707886"/>
          </a:xfrm>
          <a:prstGeom prst="round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2404807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6588579" y="265641"/>
            <a:ext cx="5267498" cy="2308324"/>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Cosmos Use Cases</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3" name="Picture 2">
            <a:extLst>
              <a:ext uri="{FF2B5EF4-FFF2-40B4-BE49-F238E27FC236}">
                <a16:creationId xmlns:a16="http://schemas.microsoft.com/office/drawing/2014/main" id="{0B0326CB-DAE7-4E93-A7A8-C56A70EAD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503" y="12178"/>
            <a:ext cx="8933706" cy="6845822"/>
          </a:xfrm>
          <a:prstGeom prst="rect">
            <a:avLst/>
          </a:prstGeom>
        </p:spPr>
      </p:pic>
    </p:spTree>
    <p:extLst>
      <p:ext uri="{BB962C8B-B14F-4D97-AF65-F5344CB8AC3E}">
        <p14:creationId xmlns:p14="http://schemas.microsoft.com/office/powerpoint/2010/main" val="163421371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IoT and Telematics</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918619"/>
          </a:xfrm>
          <a:prstGeom prst="rect">
            <a:avLst/>
          </a:prstGeom>
        </p:spPr>
        <p:txBody>
          <a:bodyPr wrap="square">
            <a:spAutoFit/>
          </a:bodyPr>
          <a:lstStyle/>
          <a:p>
            <a:pPr>
              <a:lnSpc>
                <a:spcPct val="150000"/>
              </a:lnSpc>
              <a:spcBef>
                <a:spcPts val="800"/>
              </a:spcBef>
            </a:pPr>
            <a:r>
              <a:rPr lang="en-US" altLang="zh-CN" sz="2800" dirty="0">
                <a:solidFill>
                  <a:srgbClr val="F9F9F9"/>
                </a:solidFill>
                <a:ea typeface="Lato Light" panose="020F0502020204030203" pitchFamily="34" charset="0"/>
                <a:cs typeface="Lato Light" panose="020F0502020204030203" pitchFamily="34" charset="0"/>
              </a:rPr>
              <a:t>Common Pattern in IoT use cases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Ingest bursts of data from devices and sensors of various locales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Process and analyze streaming data to derive real-time insights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Archive data to cold storage for batch analytics</a:t>
            </a:r>
          </a:p>
        </p:txBody>
      </p:sp>
    </p:spTree>
    <p:extLst>
      <p:ext uri="{BB962C8B-B14F-4D97-AF65-F5344CB8AC3E}">
        <p14:creationId xmlns:p14="http://schemas.microsoft.com/office/powerpoint/2010/main" val="3023050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IoT and Telematics</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77" y="966585"/>
            <a:ext cx="7683445" cy="5774041"/>
          </a:xfrm>
          <a:prstGeom prst="rect">
            <a:avLst/>
          </a:prstGeom>
        </p:spPr>
      </p:pic>
    </p:spTree>
    <p:extLst>
      <p:ext uri="{BB962C8B-B14F-4D97-AF65-F5344CB8AC3E}">
        <p14:creationId xmlns:p14="http://schemas.microsoft.com/office/powerpoint/2010/main" val="273929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Retail and Marketing</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4416465"/>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Used extensively by Microsoft’s own e-commerce platforms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Storing and querying a set of attributes for entities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Examples of catalog data</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Accounts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Product Catalogs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IoT Device Registries</a:t>
            </a:r>
          </a:p>
        </p:txBody>
      </p:sp>
    </p:spTree>
    <p:extLst>
      <p:ext uri="{BB962C8B-B14F-4D97-AF65-F5344CB8AC3E}">
        <p14:creationId xmlns:p14="http://schemas.microsoft.com/office/powerpoint/2010/main" val="703157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26C73E4-DBC0-43E6-B487-57CA3FD123C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213385" y="838560"/>
            <a:ext cx="4043149" cy="5390866"/>
          </a:xfrm>
        </p:spPr>
      </p:pic>
      <p:sp>
        <p:nvSpPr>
          <p:cNvPr id="5" name="TextBox 4">
            <a:extLst>
              <a:ext uri="{FF2B5EF4-FFF2-40B4-BE49-F238E27FC236}">
                <a16:creationId xmlns:a16="http://schemas.microsoft.com/office/drawing/2014/main" id="{FBBE5EAC-AC34-46EE-A273-22E7C0B9FCB2}"/>
              </a:ext>
            </a:extLst>
          </p:cNvPr>
          <p:cNvSpPr txBox="1"/>
          <p:nvPr/>
        </p:nvSpPr>
        <p:spPr>
          <a:xfrm>
            <a:off x="792671" y="511671"/>
            <a:ext cx="642071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uLnTx/>
                <a:uFillTx/>
                <a:latin typeface="Calibri" panose="020F0502020204030204"/>
                <a:ea typeface="+mn-ea"/>
                <a:cs typeface="+mn-cs"/>
              </a:rPr>
              <a:t>Who is </a:t>
            </a:r>
            <a:r>
              <a:rPr kumimoji="0" lang="en-US" sz="6000" b="0" i="0" u="none" strike="noStrike" kern="1200" cap="none" spc="0" normalizeH="0" baseline="0" noProof="0" dirty="0">
                <a:ln>
                  <a:noFill/>
                </a:ln>
                <a:solidFill>
                  <a:srgbClr val="92D050"/>
                </a:solidFill>
                <a:effectLst/>
                <a:uLnTx/>
                <a:uFillTx/>
                <a:latin typeface="Calibri" panose="020F0502020204030204"/>
                <a:ea typeface="+mn-ea"/>
                <a:cs typeface="+mn-cs"/>
              </a:rPr>
              <a:t>Chad Green</a:t>
            </a:r>
          </a:p>
        </p:txBody>
      </p:sp>
      <p:sp>
        <p:nvSpPr>
          <p:cNvPr id="6" name="TextBox 5">
            <a:extLst>
              <a:ext uri="{FF2B5EF4-FFF2-40B4-BE49-F238E27FC236}">
                <a16:creationId xmlns:a16="http://schemas.microsoft.com/office/drawing/2014/main" id="{66AC58E1-967A-49F2-B197-F05B56FF15B8}"/>
              </a:ext>
            </a:extLst>
          </p:cNvPr>
          <p:cNvSpPr txBox="1"/>
          <p:nvPr/>
        </p:nvSpPr>
        <p:spPr>
          <a:xfrm>
            <a:off x="792671" y="1489578"/>
            <a:ext cx="609044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dirty="0">
                <a:ln>
                  <a:noFill/>
                </a:ln>
                <a:solidFill>
                  <a:schemeClr val="bg1"/>
                </a:solidFill>
                <a:effectLst/>
                <a:uLnTx/>
                <a:uFillTx/>
                <a:latin typeface="Calibri" panose="020F0502020204030204"/>
                <a:ea typeface="+mn-ea"/>
                <a:cs typeface="+mn-cs"/>
              </a:rPr>
              <a:t>Director of Software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dirty="0">
                <a:ln>
                  <a:noFill/>
                </a:ln>
                <a:solidFill>
                  <a:schemeClr val="bg1"/>
                </a:solidFill>
                <a:effectLst/>
                <a:uLnTx/>
                <a:uFillTx/>
                <a:latin typeface="Calibri" panose="020F0502020204030204"/>
                <a:ea typeface="+mn-ea"/>
                <a:cs typeface="+mn-cs"/>
              </a:rPr>
              <a:t>ScholarRx</a:t>
            </a:r>
          </a:p>
        </p:txBody>
      </p:sp>
      <p:sp>
        <p:nvSpPr>
          <p:cNvPr id="7" name="Rectangle 8">
            <a:extLst>
              <a:ext uri="{FF2B5EF4-FFF2-40B4-BE49-F238E27FC236}">
                <a16:creationId xmlns:a16="http://schemas.microsoft.com/office/drawing/2014/main" id="{F5B68EC1-8417-4A23-BA91-7CDD8E9515C8}"/>
              </a:ext>
            </a:extLst>
          </p:cNvPr>
          <p:cNvSpPr/>
          <p:nvPr/>
        </p:nvSpPr>
        <p:spPr>
          <a:xfrm>
            <a:off x="722332" y="3976129"/>
            <a:ext cx="6160788" cy="2539157"/>
          </a:xfrm>
          <a:prstGeom prst="rect">
            <a:avLst/>
          </a:prstGeom>
        </p:spPr>
        <p:txBody>
          <a:bodyPr wrap="square">
            <a:spAutoFit/>
          </a:bodyPr>
          <a:lstStyle/>
          <a:p>
            <a:pPr marL="0" marR="0" lvl="0" indent="0" algn="l" defTabSz="914400" rtl="0" eaLnBrk="1" fontAlgn="auto" latinLnBrk="0" hangingPunct="1">
              <a:spcBef>
                <a:spcPts val="600"/>
              </a:spcBef>
              <a:spcAft>
                <a:spcPts val="0"/>
              </a:spcAft>
              <a:buClrTx/>
              <a:buSzTx/>
              <a:buFontTx/>
              <a:buNone/>
              <a:tabLst/>
              <a:defRPr/>
            </a:pPr>
            <a:r>
              <a:rPr kumimoji="0" lang="en-US" sz="3600" b="0" i="0" u="none" strike="noStrike" kern="1200" cap="none" spc="0" normalizeH="0" baseline="0" noProof="0" dirty="0">
                <a:ln>
                  <a:noFill/>
                </a:ln>
                <a:solidFill>
                  <a:srgbClr val="92D050"/>
                </a:solidFill>
                <a:effectLst/>
                <a:uLnTx/>
                <a:uFillTx/>
                <a:latin typeface="Font Awesome 5 Free Solid" panose="02000503000000000000" pitchFamily="50" charset="2"/>
              </a:rPr>
              <a:t></a:t>
            </a:r>
            <a:r>
              <a:rPr kumimoji="0" lang="en-US" altLang="zh-CN" sz="3600" b="0" i="0" u="none" strike="noStrike" kern="1200" cap="none" spc="0" normalizeH="0" baseline="0" noProof="0" dirty="0">
                <a:ln>
                  <a:noFill/>
                </a:ln>
                <a:solidFill>
                  <a:prstClr val="black">
                    <a:lumMod val="85000"/>
                    <a:lumOff val="15000"/>
                  </a:prstClr>
                </a:solidFill>
                <a:effectLst/>
                <a:uLnTx/>
                <a:uFillTx/>
                <a:latin typeface="Calibri" panose="020F0502020204030204"/>
                <a:ea typeface="Lato Light" panose="020F0502020204030203" pitchFamily="34" charset="0"/>
                <a:cs typeface="Lato Light" panose="020F0502020204030203" pitchFamily="34" charset="0"/>
              </a:rPr>
              <a:t> </a:t>
            </a:r>
            <a:r>
              <a:rPr kumimoji="0" lang="en-US" altLang="zh-CN" sz="3600" b="0" i="0" u="none" strike="noStrike" kern="1200" cap="none" spc="0" normalizeH="0" baseline="0" noProof="0" dirty="0">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rPr>
              <a:t>chadgreen@chadgreen.com</a:t>
            </a:r>
          </a:p>
          <a:p>
            <a:pPr marL="0" marR="0" lvl="0" indent="0" algn="l" defTabSz="914400" rtl="0" eaLnBrk="1" fontAlgn="auto" latinLnBrk="0" hangingPunct="1">
              <a:spcBef>
                <a:spcPts val="600"/>
              </a:spcBef>
              <a:spcAft>
                <a:spcPts val="0"/>
              </a:spcAft>
              <a:buClrTx/>
              <a:buSzTx/>
              <a:buFontTx/>
              <a:buNone/>
              <a:tabLst/>
              <a:defRPr/>
            </a:pPr>
            <a:r>
              <a:rPr kumimoji="0" lang="en-US" sz="3600" b="0" i="0" u="none" strike="noStrike" kern="1200" cap="none" spc="0" normalizeH="0" baseline="0" noProof="0" dirty="0">
                <a:ln>
                  <a:noFill/>
                </a:ln>
                <a:solidFill>
                  <a:srgbClr val="92D050"/>
                </a:solidFill>
                <a:effectLst/>
                <a:uLnTx/>
                <a:uFillTx/>
                <a:latin typeface="Font Awesome 5 Brands Regular" panose="02000503000000000000" pitchFamily="50" charset="0"/>
                <a:ea typeface="+mn-ea"/>
                <a:cs typeface="+mn-cs"/>
              </a:rPr>
              <a:t></a:t>
            </a:r>
            <a:r>
              <a:rPr kumimoji="0" lang="es-ES" altLang="zh-CN" sz="3600" b="0" i="0" u="none" strike="noStrike" kern="1200" cap="none" spc="0" normalizeH="0" baseline="0" noProof="0" dirty="0">
                <a:ln>
                  <a:noFill/>
                </a:ln>
                <a:solidFill>
                  <a:prstClr val="black">
                    <a:lumMod val="85000"/>
                    <a:lumOff val="15000"/>
                  </a:prstClr>
                </a:solidFill>
                <a:effectLst/>
                <a:uLnTx/>
                <a:uFillTx/>
                <a:latin typeface="Calibri" panose="020F0502020204030204"/>
                <a:ea typeface="Lato Light" panose="020F0502020204030203" pitchFamily="34" charset="0"/>
                <a:cs typeface="Lato Light" panose="020F0502020204030203" pitchFamily="34" charset="0"/>
              </a:rPr>
              <a:t> </a:t>
            </a:r>
            <a:r>
              <a:rPr kumimoji="0" lang="es-ES" altLang="zh-CN" sz="3600" b="0" i="0" u="none" strike="noStrike" kern="1200" cap="none" spc="0" normalizeH="0" baseline="0" noProof="0" dirty="0">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rPr>
              <a:t>chadgreen.com</a:t>
            </a:r>
          </a:p>
          <a:p>
            <a:pPr marL="0" marR="0" lvl="0" indent="0" algn="l" defTabSz="914400" rtl="0" eaLnBrk="1" fontAlgn="auto" latinLnBrk="0" hangingPunct="1">
              <a:spcBef>
                <a:spcPts val="600"/>
              </a:spcBef>
              <a:spcAft>
                <a:spcPts val="0"/>
              </a:spcAft>
              <a:buClrTx/>
              <a:buSzTx/>
              <a:buFontTx/>
              <a:buNone/>
              <a:tabLst/>
              <a:defRPr/>
            </a:pPr>
            <a:r>
              <a:rPr kumimoji="0" lang="en-US" sz="3600" b="0" i="0" u="none" strike="noStrike" kern="1200" cap="none" spc="0" normalizeH="0" baseline="0" noProof="0" dirty="0">
                <a:ln>
                  <a:noFill/>
                </a:ln>
                <a:solidFill>
                  <a:srgbClr val="92D050"/>
                </a:solidFill>
                <a:effectLst/>
                <a:uLnTx/>
                <a:uFillTx/>
                <a:latin typeface="Font Awesome 5 Brands Regular" panose="02000503000000000000" pitchFamily="50" charset="0"/>
                <a:ea typeface="+mn-ea"/>
                <a:cs typeface="+mn-cs"/>
              </a:rPr>
              <a:t></a:t>
            </a:r>
            <a:r>
              <a:rPr kumimoji="0" lang="es-ES" altLang="zh-CN" sz="3600" b="0" i="0" u="none" strike="noStrike" kern="1200" cap="none" spc="0" normalizeH="0" baseline="0" noProof="0" dirty="0">
                <a:ln>
                  <a:noFill/>
                </a:ln>
                <a:solidFill>
                  <a:prstClr val="black">
                    <a:lumMod val="85000"/>
                    <a:lumOff val="15000"/>
                  </a:prstClr>
                </a:solidFill>
                <a:effectLst/>
                <a:uLnTx/>
                <a:uFillTx/>
                <a:latin typeface="Calibri" panose="020F0502020204030204"/>
                <a:ea typeface="Lato Light" panose="020F0502020204030203" pitchFamily="34" charset="0"/>
                <a:cs typeface="Lato Light" panose="020F0502020204030203" pitchFamily="34" charset="0"/>
              </a:rPr>
              <a:t> </a:t>
            </a:r>
            <a:r>
              <a:rPr kumimoji="0" lang="es-ES" altLang="zh-CN" sz="3600" b="0" i="0" u="none" strike="noStrike" kern="1200" cap="none" spc="0" normalizeH="0" baseline="0" noProof="0" dirty="0" err="1">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rPr>
              <a:t>ChadGreen</a:t>
            </a:r>
            <a:endParaRPr kumimoji="0" lang="es-ES" altLang="zh-CN" sz="3600" b="0" i="0" u="none" strike="noStrike" kern="1200" cap="none" spc="0" normalizeH="0" baseline="0" noProof="0" dirty="0">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endParaRPr>
          </a:p>
          <a:p>
            <a:pPr marL="0" marR="0" lvl="0" indent="0" algn="l" defTabSz="914400" rtl="0" eaLnBrk="1" fontAlgn="auto" latinLnBrk="0" hangingPunct="1">
              <a:spcBef>
                <a:spcPts val="600"/>
              </a:spcBef>
              <a:spcAft>
                <a:spcPts val="0"/>
              </a:spcAft>
              <a:buClrTx/>
              <a:buSzTx/>
              <a:buFontTx/>
              <a:buNone/>
              <a:tabLst/>
              <a:defRPr/>
            </a:pPr>
            <a:r>
              <a:rPr kumimoji="0" lang="en-US" sz="3600" b="0" i="0" u="none" strike="noStrike" kern="1200" cap="none" spc="0" normalizeH="0" baseline="0" noProof="0" dirty="0">
                <a:ln>
                  <a:noFill/>
                </a:ln>
                <a:solidFill>
                  <a:srgbClr val="92D050"/>
                </a:solidFill>
                <a:effectLst/>
                <a:uLnTx/>
                <a:uFillTx/>
                <a:latin typeface="Font Awesome 5 Brands Regular" panose="02000503000000000000" pitchFamily="50" charset="0"/>
                <a:ea typeface="+mn-ea"/>
                <a:cs typeface="+mn-cs"/>
              </a:rPr>
              <a:t></a:t>
            </a:r>
            <a:r>
              <a:rPr kumimoji="0" lang="es-ES" altLang="zh-CN" sz="3600" b="0" i="0" u="none" strike="noStrike" kern="1200" cap="none" spc="0" normalizeH="0" baseline="0" noProof="0" dirty="0">
                <a:ln>
                  <a:noFill/>
                </a:ln>
                <a:solidFill>
                  <a:prstClr val="black">
                    <a:lumMod val="85000"/>
                    <a:lumOff val="15000"/>
                  </a:prstClr>
                </a:solidFill>
                <a:effectLst/>
                <a:uLnTx/>
                <a:uFillTx/>
                <a:latin typeface="Calibri" panose="020F0502020204030204"/>
                <a:ea typeface="Lato Light" panose="020F0502020204030203" pitchFamily="34" charset="0"/>
                <a:cs typeface="Lato Light" panose="020F0502020204030203" pitchFamily="34" charset="0"/>
              </a:rPr>
              <a:t> </a:t>
            </a:r>
            <a:r>
              <a:rPr kumimoji="0" lang="es-ES" altLang="zh-CN" sz="3600" b="0" i="0" u="none" strike="noStrike" kern="1200" cap="none" spc="0" normalizeH="0" baseline="0" noProof="0" dirty="0" err="1">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rPr>
              <a:t>ChadwickEGreen</a:t>
            </a:r>
            <a:endParaRPr kumimoji="0" lang="es-ES" altLang="zh-CN" sz="3600" b="0" i="0" u="none" strike="noStrike" kern="1200" cap="none" spc="0" normalizeH="0" baseline="0" noProof="0" dirty="0">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endParaRPr>
          </a:p>
        </p:txBody>
      </p:sp>
      <p:pic>
        <p:nvPicPr>
          <p:cNvPr id="3" name="Picture 2">
            <a:extLst>
              <a:ext uri="{FF2B5EF4-FFF2-40B4-BE49-F238E27FC236}">
                <a16:creationId xmlns:a16="http://schemas.microsoft.com/office/drawing/2014/main" id="{45A80189-2355-4ACF-BFFA-355E5B073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71" y="2616955"/>
            <a:ext cx="2298413" cy="939683"/>
          </a:xfrm>
          <a:prstGeom prst="rect">
            <a:avLst/>
          </a:prstGeom>
        </p:spPr>
      </p:pic>
    </p:spTree>
    <p:extLst>
      <p:ext uri="{BB962C8B-B14F-4D97-AF65-F5344CB8AC3E}">
        <p14:creationId xmlns:p14="http://schemas.microsoft.com/office/powerpoint/2010/main" val="2095958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Retail and Marketing</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1016" y="1371602"/>
            <a:ext cx="9849968" cy="4784270"/>
          </a:xfrm>
          <a:prstGeom prst="rect">
            <a:avLst/>
          </a:prstGeom>
        </p:spPr>
      </p:pic>
    </p:spTree>
    <p:extLst>
      <p:ext uri="{BB962C8B-B14F-4D97-AF65-F5344CB8AC3E}">
        <p14:creationId xmlns:p14="http://schemas.microsoft.com/office/powerpoint/2010/main" val="3183675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Retail and Marketing</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9985" y="1371602"/>
            <a:ext cx="8672029" cy="4784270"/>
          </a:xfrm>
          <a:prstGeom prst="rect">
            <a:avLst/>
          </a:prstGeom>
        </p:spPr>
      </p:pic>
    </p:spTree>
    <p:extLst>
      <p:ext uri="{BB962C8B-B14F-4D97-AF65-F5344CB8AC3E}">
        <p14:creationId xmlns:p14="http://schemas.microsoft.com/office/powerpoint/2010/main" val="3054572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Gaming</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16969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Database tier is crucial</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Often require single-millisecond latencies for reads and writes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Needs to be fast and able to handle massive spikes</a:t>
            </a:r>
          </a:p>
        </p:txBody>
      </p:sp>
      <p:pic>
        <p:nvPicPr>
          <p:cNvPr id="3" name="Picture 2">
            <a:extLst>
              <a:ext uri="{FF2B5EF4-FFF2-40B4-BE49-F238E27FC236}">
                <a16:creationId xmlns:a16="http://schemas.microsoft.com/office/drawing/2014/main" id="{0E10125B-D223-48A8-898C-264F147FC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21" y="3497964"/>
            <a:ext cx="5423807" cy="3050891"/>
          </a:xfrm>
          <a:prstGeom prst="rect">
            <a:avLst/>
          </a:prstGeom>
        </p:spPr>
      </p:pic>
      <p:pic>
        <p:nvPicPr>
          <p:cNvPr id="6" name="Picture 5">
            <a:extLst>
              <a:ext uri="{FF2B5EF4-FFF2-40B4-BE49-F238E27FC236}">
                <a16:creationId xmlns:a16="http://schemas.microsoft.com/office/drawing/2014/main" id="{9BD4827F-BC7D-4D41-B8E7-C9A470103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13" y="3497965"/>
            <a:ext cx="5358223" cy="3050891"/>
          </a:xfrm>
          <a:prstGeom prst="rect">
            <a:avLst/>
          </a:prstGeom>
        </p:spPr>
      </p:pic>
    </p:spTree>
    <p:extLst>
      <p:ext uri="{BB962C8B-B14F-4D97-AF65-F5344CB8AC3E}">
        <p14:creationId xmlns:p14="http://schemas.microsoft.com/office/powerpoint/2010/main" val="1399610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Gaming</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9985" y="1371602"/>
            <a:ext cx="8672029" cy="4784269"/>
          </a:xfrm>
          <a:prstGeom prst="rect">
            <a:avLst/>
          </a:prstGeom>
        </p:spPr>
      </p:pic>
    </p:spTree>
    <p:extLst>
      <p:ext uri="{BB962C8B-B14F-4D97-AF65-F5344CB8AC3E}">
        <p14:creationId xmlns:p14="http://schemas.microsoft.com/office/powerpoint/2010/main" val="2410400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Web &amp; Mobile Applications</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16969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Modeling social interactions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Integrating with third-party services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Building rich personalized experiences</a:t>
            </a:r>
          </a:p>
        </p:txBody>
      </p:sp>
    </p:spTree>
    <p:extLst>
      <p:ext uri="{BB962C8B-B14F-4D97-AF65-F5344CB8AC3E}">
        <p14:creationId xmlns:p14="http://schemas.microsoft.com/office/powerpoint/2010/main" val="1712904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79" y="258699"/>
            <a:ext cx="10361821" cy="707886"/>
          </a:xfrm>
          <a:prstGeom prst="rect">
            <a:avLst/>
          </a:prstGeom>
          <a:noFill/>
        </p:spPr>
        <p:txBody>
          <a:bodyPr wrap="square" rtlCol="0">
            <a:spAutoFit/>
          </a:bodyPr>
          <a:lstStyle/>
          <a:p>
            <a:r>
              <a:rPr lang="en-US" sz="4000" dirty="0">
                <a:solidFill>
                  <a:srgbClr val="92D050"/>
                </a:solidFill>
              </a:rPr>
              <a:t>Web &amp; Mobile Applications – Social Applications</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9985" y="1544008"/>
            <a:ext cx="8672029" cy="4439457"/>
          </a:xfrm>
          <a:prstGeom prst="rect">
            <a:avLst/>
          </a:prstGeom>
        </p:spPr>
      </p:pic>
    </p:spTree>
    <p:extLst>
      <p:ext uri="{BB962C8B-B14F-4D97-AF65-F5344CB8AC3E}">
        <p14:creationId xmlns:p14="http://schemas.microsoft.com/office/powerpoint/2010/main" val="56415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79" y="258699"/>
            <a:ext cx="10361821" cy="707886"/>
          </a:xfrm>
          <a:prstGeom prst="rect">
            <a:avLst/>
          </a:prstGeom>
          <a:noFill/>
        </p:spPr>
        <p:txBody>
          <a:bodyPr wrap="square" rtlCol="0">
            <a:spAutoFit/>
          </a:bodyPr>
          <a:lstStyle/>
          <a:p>
            <a:r>
              <a:rPr lang="en-US" sz="4000" dirty="0">
                <a:solidFill>
                  <a:srgbClr val="92D050"/>
                </a:solidFill>
              </a:rPr>
              <a:t>Web &amp; Mobile Applications – Personalization</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9985" y="1638831"/>
            <a:ext cx="8672029" cy="4249811"/>
          </a:xfrm>
          <a:prstGeom prst="rect">
            <a:avLst/>
          </a:prstGeom>
        </p:spPr>
      </p:pic>
    </p:spTree>
    <p:extLst>
      <p:ext uri="{BB962C8B-B14F-4D97-AF65-F5344CB8AC3E}">
        <p14:creationId xmlns:p14="http://schemas.microsoft.com/office/powerpoint/2010/main" val="3873658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6288349" y="1170321"/>
            <a:ext cx="5903651" cy="1200329"/>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Integrations</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3" name="Picture 2">
            <a:extLst>
              <a:ext uri="{FF2B5EF4-FFF2-40B4-BE49-F238E27FC236}">
                <a16:creationId xmlns:a16="http://schemas.microsoft.com/office/drawing/2014/main" id="{9FB14CD1-9B6A-4558-B97A-BD6E72590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11803" cy="6858000"/>
          </a:xfrm>
          <a:prstGeom prst="rect">
            <a:avLst/>
          </a:prstGeom>
        </p:spPr>
      </p:pic>
    </p:spTree>
    <p:extLst>
      <p:ext uri="{BB962C8B-B14F-4D97-AF65-F5344CB8AC3E}">
        <p14:creationId xmlns:p14="http://schemas.microsoft.com/office/powerpoint/2010/main" val="395087839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Cosmos DB Integrations</a:t>
            </a:r>
          </a:p>
        </p:txBody>
      </p:sp>
      <p:pic>
        <p:nvPicPr>
          <p:cNvPr id="15" name="Picture 14">
            <a:extLst>
              <a:ext uri="{FF2B5EF4-FFF2-40B4-BE49-F238E27FC236}">
                <a16:creationId xmlns:a16="http://schemas.microsoft.com/office/drawing/2014/main" id="{761319B9-EDC9-490C-9563-CAA92C8F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112" y="1285985"/>
            <a:ext cx="1366917" cy="1462602"/>
          </a:xfrm>
          <a:prstGeom prst="rect">
            <a:avLst/>
          </a:prstGeom>
        </p:spPr>
      </p:pic>
      <p:sp>
        <p:nvSpPr>
          <p:cNvPr id="16" name="Rectangle 15">
            <a:extLst>
              <a:ext uri="{FF2B5EF4-FFF2-40B4-BE49-F238E27FC236}">
                <a16:creationId xmlns:a16="http://schemas.microsoft.com/office/drawing/2014/main" id="{EE6B39F7-7EB1-4DD7-8146-13FB1EE9BEF8}"/>
              </a:ext>
            </a:extLst>
          </p:cNvPr>
          <p:cNvSpPr/>
          <p:nvPr/>
        </p:nvSpPr>
        <p:spPr>
          <a:xfrm>
            <a:off x="4985760" y="2798058"/>
            <a:ext cx="2220480" cy="523220"/>
          </a:xfrm>
          <a:prstGeom prst="rect">
            <a:avLst/>
          </a:prstGeom>
        </p:spPr>
        <p:txBody>
          <a:bodyPr wrap="none">
            <a:spAutoFit/>
          </a:bodyPr>
          <a:lstStyle/>
          <a:p>
            <a:r>
              <a:rPr lang="en-US" sz="2800" b="1" dirty="0">
                <a:solidFill>
                  <a:schemeClr val="bg1"/>
                </a:solidFill>
              </a:rPr>
              <a:t>Apache Spark</a:t>
            </a:r>
          </a:p>
        </p:txBody>
      </p:sp>
      <p:sp>
        <p:nvSpPr>
          <p:cNvPr id="18" name="Rectangle 17">
            <a:extLst>
              <a:ext uri="{FF2B5EF4-FFF2-40B4-BE49-F238E27FC236}">
                <a16:creationId xmlns:a16="http://schemas.microsoft.com/office/drawing/2014/main" id="{C42CD099-3B70-4D7C-A4AB-9871936BB359}"/>
              </a:ext>
            </a:extLst>
          </p:cNvPr>
          <p:cNvSpPr/>
          <p:nvPr/>
        </p:nvSpPr>
        <p:spPr>
          <a:xfrm>
            <a:off x="5393916" y="2798058"/>
            <a:ext cx="1404167" cy="523220"/>
          </a:xfrm>
          <a:prstGeom prst="rect">
            <a:avLst/>
          </a:prstGeom>
        </p:spPr>
        <p:txBody>
          <a:bodyPr wrap="none">
            <a:spAutoFit/>
          </a:bodyPr>
          <a:lstStyle/>
          <a:p>
            <a:r>
              <a:rPr lang="en-US" sz="2800" b="1" dirty="0">
                <a:solidFill>
                  <a:schemeClr val="bg1"/>
                </a:solidFill>
              </a:rPr>
              <a:t>Etch API</a:t>
            </a:r>
          </a:p>
        </p:txBody>
      </p:sp>
      <p:pic>
        <p:nvPicPr>
          <p:cNvPr id="19" name="Picture 18">
            <a:extLst>
              <a:ext uri="{FF2B5EF4-FFF2-40B4-BE49-F238E27FC236}">
                <a16:creationId xmlns:a16="http://schemas.microsoft.com/office/drawing/2014/main" id="{A19F37E3-10F9-480F-AF79-9D3D570C9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228" y="1285985"/>
            <a:ext cx="1523544" cy="1462602"/>
          </a:xfrm>
          <a:prstGeom prst="rect">
            <a:avLst/>
          </a:prstGeom>
        </p:spPr>
      </p:pic>
      <p:pic>
        <p:nvPicPr>
          <p:cNvPr id="21" name="Picture 20">
            <a:extLst>
              <a:ext uri="{FF2B5EF4-FFF2-40B4-BE49-F238E27FC236}">
                <a16:creationId xmlns:a16="http://schemas.microsoft.com/office/drawing/2014/main" id="{B8BDB825-2FBF-4FFD-8AB6-F71C939D8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5626" y="1260662"/>
            <a:ext cx="715888" cy="1487925"/>
          </a:xfrm>
          <a:prstGeom prst="rect">
            <a:avLst/>
          </a:prstGeom>
        </p:spPr>
      </p:pic>
      <p:sp>
        <p:nvSpPr>
          <p:cNvPr id="24" name="Rectangle 23">
            <a:extLst>
              <a:ext uri="{FF2B5EF4-FFF2-40B4-BE49-F238E27FC236}">
                <a16:creationId xmlns:a16="http://schemas.microsoft.com/office/drawing/2014/main" id="{496AA7FE-679F-4768-93CF-131DCCDF955D}"/>
              </a:ext>
            </a:extLst>
          </p:cNvPr>
          <p:cNvSpPr/>
          <p:nvPr/>
        </p:nvSpPr>
        <p:spPr>
          <a:xfrm>
            <a:off x="5055233" y="2748587"/>
            <a:ext cx="2081532" cy="523220"/>
          </a:xfrm>
          <a:prstGeom prst="rect">
            <a:avLst/>
          </a:prstGeom>
        </p:spPr>
        <p:txBody>
          <a:bodyPr wrap="none">
            <a:spAutoFit/>
          </a:bodyPr>
          <a:lstStyle/>
          <a:p>
            <a:r>
              <a:rPr lang="en-US" sz="2800" b="1" dirty="0">
                <a:solidFill>
                  <a:schemeClr val="bg1"/>
                </a:solidFill>
              </a:rPr>
              <a:t>Change Feed</a:t>
            </a:r>
          </a:p>
        </p:txBody>
      </p:sp>
      <p:pic>
        <p:nvPicPr>
          <p:cNvPr id="25" name="Picture 24">
            <a:extLst>
              <a:ext uri="{FF2B5EF4-FFF2-40B4-BE49-F238E27FC236}">
                <a16:creationId xmlns:a16="http://schemas.microsoft.com/office/drawing/2014/main" id="{7B5DEFE2-CFC9-4F5E-99F1-F4A250F2B5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9269" y="1310721"/>
            <a:ext cx="1413131" cy="1413131"/>
          </a:xfrm>
          <a:prstGeom prst="rect">
            <a:avLst/>
          </a:prstGeom>
        </p:spPr>
      </p:pic>
      <p:sp>
        <p:nvSpPr>
          <p:cNvPr id="27" name="Rectangle 26">
            <a:extLst>
              <a:ext uri="{FF2B5EF4-FFF2-40B4-BE49-F238E27FC236}">
                <a16:creationId xmlns:a16="http://schemas.microsoft.com/office/drawing/2014/main" id="{7925066C-7285-4B39-BBA2-13CE1F14ECC1}"/>
              </a:ext>
            </a:extLst>
          </p:cNvPr>
          <p:cNvSpPr/>
          <p:nvPr/>
        </p:nvSpPr>
        <p:spPr>
          <a:xfrm>
            <a:off x="4985760" y="2748587"/>
            <a:ext cx="2564163" cy="523220"/>
          </a:xfrm>
          <a:prstGeom prst="rect">
            <a:avLst/>
          </a:prstGeom>
        </p:spPr>
        <p:txBody>
          <a:bodyPr wrap="none">
            <a:spAutoFit/>
          </a:bodyPr>
          <a:lstStyle/>
          <a:p>
            <a:r>
              <a:rPr lang="en-US" sz="2800" b="1" dirty="0">
                <a:solidFill>
                  <a:schemeClr val="bg1"/>
                </a:solidFill>
              </a:rPr>
              <a:t>Azure Functions</a:t>
            </a:r>
          </a:p>
        </p:txBody>
      </p:sp>
      <p:pic>
        <p:nvPicPr>
          <p:cNvPr id="28" name="Picture 27">
            <a:extLst>
              <a:ext uri="{FF2B5EF4-FFF2-40B4-BE49-F238E27FC236}">
                <a16:creationId xmlns:a16="http://schemas.microsoft.com/office/drawing/2014/main" id="{71F16E70-AF94-4045-9392-EB10F7F389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9269" y="1285985"/>
            <a:ext cx="1437867" cy="1437867"/>
          </a:xfrm>
          <a:prstGeom prst="rect">
            <a:avLst/>
          </a:prstGeom>
        </p:spPr>
      </p:pic>
      <p:sp>
        <p:nvSpPr>
          <p:cNvPr id="30" name="Rectangle 29">
            <a:extLst>
              <a:ext uri="{FF2B5EF4-FFF2-40B4-BE49-F238E27FC236}">
                <a16:creationId xmlns:a16="http://schemas.microsoft.com/office/drawing/2014/main" id="{A13F1489-6DA0-4771-AFF6-3E24C2589DFA}"/>
              </a:ext>
            </a:extLst>
          </p:cNvPr>
          <p:cNvSpPr/>
          <p:nvPr/>
        </p:nvSpPr>
        <p:spPr>
          <a:xfrm>
            <a:off x="4916894" y="2748587"/>
            <a:ext cx="2701893" cy="523220"/>
          </a:xfrm>
          <a:prstGeom prst="rect">
            <a:avLst/>
          </a:prstGeom>
        </p:spPr>
        <p:txBody>
          <a:bodyPr wrap="none">
            <a:spAutoFit/>
          </a:bodyPr>
          <a:lstStyle/>
          <a:p>
            <a:r>
              <a:rPr lang="en-US" sz="2800" b="1" dirty="0">
                <a:solidFill>
                  <a:schemeClr val="bg1"/>
                </a:solidFill>
              </a:rPr>
              <a:t>Azure Logic Apps</a:t>
            </a:r>
          </a:p>
        </p:txBody>
      </p:sp>
      <p:pic>
        <p:nvPicPr>
          <p:cNvPr id="31" name="Picture 30">
            <a:extLst>
              <a:ext uri="{FF2B5EF4-FFF2-40B4-BE49-F238E27FC236}">
                <a16:creationId xmlns:a16="http://schemas.microsoft.com/office/drawing/2014/main" id="{C03143D5-2807-414D-A63E-C97C3AEB8A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0112" y="1285985"/>
            <a:ext cx="1437867" cy="1437867"/>
          </a:xfrm>
          <a:prstGeom prst="rect">
            <a:avLst/>
          </a:prstGeom>
        </p:spPr>
      </p:pic>
      <p:sp>
        <p:nvSpPr>
          <p:cNvPr id="33" name="Rectangle 32">
            <a:extLst>
              <a:ext uri="{FF2B5EF4-FFF2-40B4-BE49-F238E27FC236}">
                <a16:creationId xmlns:a16="http://schemas.microsoft.com/office/drawing/2014/main" id="{D89BA3A1-377A-4819-ADBD-3B6E21C7BFDF}"/>
              </a:ext>
            </a:extLst>
          </p:cNvPr>
          <p:cNvSpPr/>
          <p:nvPr/>
        </p:nvSpPr>
        <p:spPr>
          <a:xfrm>
            <a:off x="5055233" y="2748587"/>
            <a:ext cx="2422202" cy="523220"/>
          </a:xfrm>
          <a:prstGeom prst="rect">
            <a:avLst/>
          </a:prstGeom>
        </p:spPr>
        <p:txBody>
          <a:bodyPr wrap="none">
            <a:spAutoFit/>
          </a:bodyPr>
          <a:lstStyle/>
          <a:p>
            <a:r>
              <a:rPr lang="en-US" sz="2800" b="1" dirty="0">
                <a:solidFill>
                  <a:schemeClr val="bg1"/>
                </a:solidFill>
              </a:rPr>
              <a:t>Microsoft Flow</a:t>
            </a:r>
          </a:p>
        </p:txBody>
      </p:sp>
    </p:spTree>
    <p:extLst>
      <p:ext uri="{BB962C8B-B14F-4D97-AF65-F5344CB8AC3E}">
        <p14:creationId xmlns:p14="http://schemas.microsoft.com/office/powerpoint/2010/main" val="3829607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4.375E-6 -1.48148E-6 L -0.41276 0.56296 " pathEditMode="relative" rAng="0" ptsTypes="AA">
                                      <p:cBhvr>
                                        <p:cTn id="8" dur="2000" fill="hold"/>
                                        <p:tgtEl>
                                          <p:spTgt spid="15"/>
                                        </p:tgtEl>
                                        <p:attrNameLst>
                                          <p:attrName>ppt_x</p:attrName>
                                          <p:attrName>ppt_y</p:attrName>
                                        </p:attrNameLst>
                                      </p:cBhvr>
                                      <p:rCtr x="-20638" y="28148"/>
                                    </p:animMotion>
                                  </p:childTnLst>
                                </p:cTn>
                              </p:par>
                              <p:par>
                                <p:cTn id="9" presetID="10" presetClass="entr" presetSubtype="0" fill="hold" nodeType="withEffect">
                                  <p:stCondLst>
                                    <p:cond delay="15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15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0 -1.48148E-6 L -0.25755 0.56042 " pathEditMode="relative" rAng="0" ptsTypes="AA">
                                      <p:cBhvr>
                                        <p:cTn id="20" dur="2000" fill="hold"/>
                                        <p:tgtEl>
                                          <p:spTgt spid="19"/>
                                        </p:tgtEl>
                                        <p:attrNameLst>
                                          <p:attrName>ppt_x</p:attrName>
                                          <p:attrName>ppt_y</p:attrName>
                                        </p:attrNameLst>
                                      </p:cBhvr>
                                      <p:rCtr x="-12878" y="28009"/>
                                    </p:animMotion>
                                  </p:childTnLst>
                                </p:cTn>
                              </p:par>
                              <p:par>
                                <p:cTn id="21" presetID="10" presetClass="entr" presetSubtype="0" fill="hold" nodeType="withEffect">
                                  <p:stCondLst>
                                    <p:cond delay="1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42" presetClass="path" presetSubtype="0" accel="50000" decel="50000" fill="hold" nodeType="withEffect">
                                  <p:stCondLst>
                                    <p:cond delay="0"/>
                                  </p:stCondLst>
                                  <p:childTnLst>
                                    <p:animMotion origin="layout" path="M 4.375E-6 3.7037E-7 L -0.05769 0.55324 " pathEditMode="relative" rAng="0" ptsTypes="AA">
                                      <p:cBhvr>
                                        <p:cTn id="32" dur="2000" fill="hold"/>
                                        <p:tgtEl>
                                          <p:spTgt spid="21"/>
                                        </p:tgtEl>
                                        <p:attrNameLst>
                                          <p:attrName>ppt_x</p:attrName>
                                          <p:attrName>ppt_y</p:attrName>
                                        </p:attrNameLst>
                                      </p:cBhvr>
                                      <p:rCtr x="-2891" y="27662"/>
                                    </p:animMotion>
                                  </p:childTnLst>
                                </p:cTn>
                              </p:par>
                              <p:par>
                                <p:cTn id="33" presetID="10" presetClass="entr" presetSubtype="0" fill="hold" grpId="0" nodeType="withEffect">
                                  <p:stCondLst>
                                    <p:cond delay="1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150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42" presetClass="path" presetSubtype="0" accel="50000" decel="50000" fill="hold" nodeType="withEffect">
                                  <p:stCondLst>
                                    <p:cond delay="0"/>
                                  </p:stCondLst>
                                  <p:childTnLst>
                                    <p:animMotion origin="layout" path="M 0 -2.96296E-6 L 0.11393 0.54584 " pathEditMode="relative" rAng="0" ptsTypes="AA">
                                      <p:cBhvr>
                                        <p:cTn id="44" dur="2000" fill="hold"/>
                                        <p:tgtEl>
                                          <p:spTgt spid="25"/>
                                        </p:tgtEl>
                                        <p:attrNameLst>
                                          <p:attrName>ppt_x</p:attrName>
                                          <p:attrName>ppt_y</p:attrName>
                                        </p:attrNameLst>
                                      </p:cBhvr>
                                      <p:rCtr x="5690" y="27292"/>
                                    </p:animMotion>
                                  </p:childTnLst>
                                </p:cTn>
                              </p:par>
                              <p:par>
                                <p:cTn id="45" presetID="10" presetClass="entr" presetSubtype="0" fill="hold" grpId="0" nodeType="withEffect">
                                  <p:stCondLst>
                                    <p:cond delay="1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150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0"/>
                                        </p:tgtEl>
                                        <p:attrNameLst>
                                          <p:attrName>style.visibility</p:attrName>
                                        </p:attrNameLst>
                                      </p:cBhvr>
                                      <p:to>
                                        <p:strVal val="hidden"/>
                                      </p:to>
                                    </p:set>
                                  </p:childTnLst>
                                </p:cTn>
                              </p:par>
                              <p:par>
                                <p:cTn id="55" presetID="42" presetClass="path" presetSubtype="0" accel="50000" decel="50000" fill="hold" nodeType="withEffect">
                                  <p:stCondLst>
                                    <p:cond delay="0"/>
                                  </p:stCondLst>
                                  <p:childTnLst>
                                    <p:animMotion origin="layout" path="M -1.66667E-6 -1.11111E-6 L 0.3211 0.55162 " pathEditMode="relative" rAng="0" ptsTypes="AA">
                                      <p:cBhvr>
                                        <p:cTn id="56" dur="2000" fill="hold"/>
                                        <p:tgtEl>
                                          <p:spTgt spid="28"/>
                                        </p:tgtEl>
                                        <p:attrNameLst>
                                          <p:attrName>ppt_x</p:attrName>
                                          <p:attrName>ppt_y</p:attrName>
                                        </p:attrNameLst>
                                      </p:cBhvr>
                                      <p:rCtr x="16055" y="27569"/>
                                    </p:animMotion>
                                  </p:childTnLst>
                                </p:cTn>
                              </p:par>
                              <p:par>
                                <p:cTn id="57" presetID="10" presetClass="entr" presetSubtype="0" fill="hold" grpId="0" nodeType="withEffect">
                                  <p:stCondLst>
                                    <p:cond delay="150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nodeType="withEffect">
                                  <p:stCondLst>
                                    <p:cond delay="15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8" grpId="1"/>
      <p:bldP spid="24" grpId="0"/>
      <p:bldP spid="24" grpId="1"/>
      <p:bldP spid="27" grpId="0"/>
      <p:bldP spid="27" grpId="1"/>
      <p:bldP spid="30" grpId="0"/>
      <p:bldP spid="30" grpId="1"/>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0" y="131634"/>
            <a:ext cx="5267498" cy="3416320"/>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Navigating the 5 API Models</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4" name="Picture 3">
            <a:extLst>
              <a:ext uri="{FF2B5EF4-FFF2-40B4-BE49-F238E27FC236}">
                <a16:creationId xmlns:a16="http://schemas.microsoft.com/office/drawing/2014/main" id="{EA074E53-C6DA-4625-BF7A-3619C1B85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98" y="0"/>
            <a:ext cx="9625360" cy="6858000"/>
          </a:xfrm>
          <a:prstGeom prst="rect">
            <a:avLst/>
          </a:prstGeom>
        </p:spPr>
      </p:pic>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6077" y="660337"/>
            <a:ext cx="1456498" cy="1456498"/>
          </a:xfrm>
          <a:prstGeom prst="rect">
            <a:avLst/>
          </a:prstGeom>
        </p:spPr>
      </p:pic>
      <p:pic>
        <p:nvPicPr>
          <p:cNvPr id="8" name="Graphic 7">
            <a:extLst>
              <a:ext uri="{FF2B5EF4-FFF2-40B4-BE49-F238E27FC236}">
                <a16:creationId xmlns:a16="http://schemas.microsoft.com/office/drawing/2014/main" id="{11482683-8375-43EA-96C5-7D8AEB2EB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12663" y="2483475"/>
            <a:ext cx="1456498" cy="1456498"/>
          </a:xfrm>
          <a:prstGeom prst="rect">
            <a:avLst/>
          </a:prstGeom>
        </p:spPr>
      </p:pic>
      <p:pic>
        <p:nvPicPr>
          <p:cNvPr id="10" name="Graphic 9">
            <a:extLst>
              <a:ext uri="{FF2B5EF4-FFF2-40B4-BE49-F238E27FC236}">
                <a16:creationId xmlns:a16="http://schemas.microsoft.com/office/drawing/2014/main" id="{8068C493-48FF-45F7-B99D-4FAC0B5EE8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4326" y="2483475"/>
            <a:ext cx="1456498" cy="1456498"/>
          </a:xfrm>
          <a:prstGeom prst="rect">
            <a:avLst/>
          </a:prstGeom>
        </p:spPr>
      </p:pic>
      <p:pic>
        <p:nvPicPr>
          <p:cNvPr id="11" name="Graphic 10">
            <a:extLst>
              <a:ext uri="{FF2B5EF4-FFF2-40B4-BE49-F238E27FC236}">
                <a16:creationId xmlns:a16="http://schemas.microsoft.com/office/drawing/2014/main" id="{179F8627-E0CC-4943-9E07-B1051982CAB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367751" y="4306613"/>
            <a:ext cx="1456498" cy="1456498"/>
          </a:xfrm>
          <a:prstGeom prst="rect">
            <a:avLst/>
          </a:prstGeom>
        </p:spPr>
      </p:pic>
      <p:pic>
        <p:nvPicPr>
          <p:cNvPr id="12" name="Graphic 11">
            <a:extLst>
              <a:ext uri="{FF2B5EF4-FFF2-40B4-BE49-F238E27FC236}">
                <a16:creationId xmlns:a16="http://schemas.microsoft.com/office/drawing/2014/main" id="{24F11ADF-B484-47F9-AC5A-E286E4342E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414326" y="4306613"/>
            <a:ext cx="1456498" cy="1456498"/>
          </a:xfrm>
          <a:prstGeom prst="rect">
            <a:avLst/>
          </a:prstGeom>
        </p:spPr>
      </p:pic>
    </p:spTree>
    <p:extLst>
      <p:ext uri="{BB962C8B-B14F-4D97-AF65-F5344CB8AC3E}">
        <p14:creationId xmlns:p14="http://schemas.microsoft.com/office/powerpoint/2010/main" val="331139428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7807836-9A17-4AF6-9197-D7CD45465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739" y="0"/>
            <a:ext cx="10217977" cy="6858000"/>
          </a:xfrm>
          <a:prstGeom prst="rect">
            <a:avLst/>
          </a:prstGeom>
        </p:spPr>
      </p:pic>
      <p:sp>
        <p:nvSpPr>
          <p:cNvPr id="19" name="TextBox 18">
            <a:extLst>
              <a:ext uri="{FF2B5EF4-FFF2-40B4-BE49-F238E27FC236}">
                <a16:creationId xmlns:a16="http://schemas.microsoft.com/office/drawing/2014/main" id="{EA2FDACA-98CA-4C21-8BBC-1F48AA9E8786}"/>
              </a:ext>
            </a:extLst>
          </p:cNvPr>
          <p:cNvSpPr txBox="1"/>
          <p:nvPr/>
        </p:nvSpPr>
        <p:spPr>
          <a:xfrm>
            <a:off x="3228826" y="853470"/>
            <a:ext cx="8883586" cy="1200329"/>
          </a:xfrm>
          <a:prstGeom prst="rect">
            <a:avLst/>
          </a:prstGeom>
          <a:noFill/>
        </p:spPr>
        <p:txBody>
          <a:bodyPr wrap="non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What is Cosmos DB</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spTree>
    <p:extLst>
      <p:ext uri="{BB962C8B-B14F-4D97-AF65-F5344CB8AC3E}">
        <p14:creationId xmlns:p14="http://schemas.microsoft.com/office/powerpoint/2010/main" val="30949898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79" y="258699"/>
            <a:ext cx="10361821" cy="707886"/>
          </a:xfrm>
          <a:prstGeom prst="rect">
            <a:avLst/>
          </a:prstGeom>
          <a:noFill/>
        </p:spPr>
        <p:txBody>
          <a:bodyPr wrap="square" rtlCol="0">
            <a:spAutoFit/>
          </a:bodyPr>
          <a:lstStyle/>
          <a:p>
            <a:r>
              <a:rPr lang="en-US" sz="4000" dirty="0">
                <a:solidFill>
                  <a:srgbClr val="92D050"/>
                </a:solidFill>
              </a:rPr>
              <a:t>Resource Model and API Projections</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533" y="1592317"/>
            <a:ext cx="6566911" cy="3673366"/>
          </a:xfrm>
          <a:prstGeom prst="rect">
            <a:avLst/>
          </a:prstGeom>
        </p:spPr>
      </p:pic>
      <p:sp>
        <p:nvSpPr>
          <p:cNvPr id="4" name="TextBox 3">
            <a:extLst>
              <a:ext uri="{FF2B5EF4-FFF2-40B4-BE49-F238E27FC236}">
                <a16:creationId xmlns:a16="http://schemas.microsoft.com/office/drawing/2014/main" id="{2FD59234-B805-4262-8047-26EDF333714F}"/>
              </a:ext>
            </a:extLst>
          </p:cNvPr>
          <p:cNvSpPr txBox="1"/>
          <p:nvPr/>
        </p:nvSpPr>
        <p:spPr>
          <a:xfrm>
            <a:off x="7315200" y="1720840"/>
            <a:ext cx="5267498" cy="3416320"/>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Atom</a:t>
            </a:r>
          </a:p>
          <a:p>
            <a:pPr algn="ctr"/>
            <a:r>
              <a:rPr lang="en-US" sz="7200" b="1" spc="600" dirty="0">
                <a:solidFill>
                  <a:schemeClr val="accent4"/>
                </a:solidFill>
                <a:effectLst>
                  <a:outerShdw blurRad="698500" sx="102000" sy="102000" algn="ctr" rotWithShape="0">
                    <a:prstClr val="black">
                      <a:alpha val="68000"/>
                    </a:prstClr>
                  </a:outerShdw>
                </a:effectLst>
              </a:rPr>
              <a:t>Resource</a:t>
            </a:r>
          </a:p>
          <a:p>
            <a:pPr algn="ctr"/>
            <a:r>
              <a:rPr lang="en-US" sz="7200" b="1" spc="600" dirty="0">
                <a:solidFill>
                  <a:schemeClr val="accent4"/>
                </a:solidFill>
                <a:effectLst>
                  <a:outerShdw blurRad="698500" sx="102000" sy="102000" algn="ctr" rotWithShape="0">
                    <a:prstClr val="black">
                      <a:alpha val="68000"/>
                    </a:prstClr>
                  </a:outerShdw>
                </a:effectLst>
              </a:rPr>
              <a:t>Sequence</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spTree>
    <p:extLst>
      <p:ext uri="{BB962C8B-B14F-4D97-AF65-F5344CB8AC3E}">
        <p14:creationId xmlns:p14="http://schemas.microsoft.com/office/powerpoint/2010/main" val="1992805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0 L -0.16264 0 " pathEditMode="relative" rAng="0" ptsTypes="AA">
                                      <p:cBhvr>
                                        <p:cTn id="6" dur="2000" fill="hold"/>
                                        <p:tgtEl>
                                          <p:spTgt spid="3"/>
                                        </p:tgtEl>
                                        <p:attrNameLst>
                                          <p:attrName>ppt_x</p:attrName>
                                          <p:attrName>ppt_y</p:attrName>
                                        </p:attrNameLst>
                                      </p:cBhvr>
                                      <p:rCtr x="-8138" y="0"/>
                                    </p:animMotion>
                                  </p:childTnLst>
                                </p:cTn>
                              </p:par>
                              <p:par>
                                <p:cTn id="7" presetID="10" presetClass="entr" presetSubtype="0" fill="hold" grpId="0" nodeType="withEffect">
                                  <p:stCondLst>
                                    <p:cond delay="15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99100" y="2305615"/>
            <a:ext cx="6375400" cy="2246769"/>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SQL API</a:t>
            </a:r>
          </a:p>
          <a:p>
            <a:pPr algn="ctr"/>
            <a:r>
              <a:rPr lang="en-US" sz="4400" b="1" spc="600" dirty="0">
                <a:solidFill>
                  <a:schemeClr val="accent4"/>
                </a:solidFill>
                <a:effectLst>
                  <a:outerShdw blurRad="698500" sx="102000" sy="102000" algn="ctr" rotWithShape="0">
                    <a:prstClr val="black">
                      <a:alpha val="68000"/>
                    </a:prstClr>
                  </a:outerShdw>
                </a:effectLst>
              </a:rPr>
              <a:t>Document Database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41" y="1015968"/>
            <a:ext cx="4826063" cy="4826063"/>
          </a:xfrm>
          <a:prstGeom prst="rect">
            <a:avLst/>
          </a:prstGeom>
        </p:spPr>
      </p:pic>
    </p:spTree>
    <p:extLst>
      <p:ext uri="{BB962C8B-B14F-4D97-AF65-F5344CB8AC3E}">
        <p14:creationId xmlns:p14="http://schemas.microsoft.com/office/powerpoint/2010/main" val="353609001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918619"/>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Document Database</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Originally Microsoft’s </a:t>
            </a:r>
            <a:r>
              <a:rPr lang="en-US" altLang="zh-CN" sz="2800" dirty="0" err="1">
                <a:solidFill>
                  <a:srgbClr val="F9F9F9"/>
                </a:solidFill>
                <a:ea typeface="Lato Light" panose="020F0502020204030203" pitchFamily="34" charset="0"/>
                <a:cs typeface="Lato Light" panose="020F0502020204030203" pitchFamily="34" charset="0"/>
              </a:rPr>
              <a:t>DocumentDB</a:t>
            </a:r>
            <a:r>
              <a:rPr lang="en-US" altLang="zh-CN" sz="2800" dirty="0">
                <a:solidFill>
                  <a:srgbClr val="F9F9F9"/>
                </a:solidFill>
                <a:ea typeface="Lato Light" panose="020F0502020204030203" pitchFamily="34" charset="0"/>
                <a:cs typeface="Lato Light" panose="020F0502020204030203" pitchFamily="34" charset="0"/>
              </a:rPr>
              <a:t> implementation</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Supports using SQL as a JSON query language</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Uses JavaScript’s programming model as foundation for query language</a:t>
            </a:r>
          </a:p>
        </p:txBody>
      </p:sp>
    </p:spTree>
    <p:extLst>
      <p:ext uri="{BB962C8B-B14F-4D97-AF65-F5344CB8AC3E}">
        <p14:creationId xmlns:p14="http://schemas.microsoft.com/office/powerpoint/2010/main" val="2994234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1176299"/>
            <a:ext cx="10995228" cy="4505401"/>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Building a new non-relational document database and want to query using SQL</a:t>
            </a:r>
          </a:p>
        </p:txBody>
      </p:sp>
    </p:spTree>
    <p:extLst>
      <p:ext uri="{BB962C8B-B14F-4D97-AF65-F5344CB8AC3E}">
        <p14:creationId xmlns:p14="http://schemas.microsoft.com/office/powerpoint/2010/main" val="415464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How: Data Model</a:t>
            </a:r>
          </a:p>
        </p:txBody>
      </p:sp>
      <p:pic>
        <p:nvPicPr>
          <p:cNvPr id="5" name="Picture 4">
            <a:extLst>
              <a:ext uri="{FF2B5EF4-FFF2-40B4-BE49-F238E27FC236}">
                <a16:creationId xmlns:a16="http://schemas.microsoft.com/office/drawing/2014/main" id="{CE7C12F3-916A-442C-880B-654642A9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421" y="1808628"/>
            <a:ext cx="4509158" cy="4118161"/>
          </a:xfrm>
          <a:prstGeom prst="rect">
            <a:avLst/>
          </a:prstGeom>
        </p:spPr>
      </p:pic>
      <p:sp>
        <p:nvSpPr>
          <p:cNvPr id="6" name="Rectangle 5">
            <a:extLst>
              <a:ext uri="{FF2B5EF4-FFF2-40B4-BE49-F238E27FC236}">
                <a16:creationId xmlns:a16="http://schemas.microsoft.com/office/drawing/2014/main" id="{C5326720-6214-4AF9-8A3C-0D204BE91BF9}"/>
              </a:ext>
            </a:extLst>
          </p:cNvPr>
          <p:cNvSpPr/>
          <p:nvPr/>
        </p:nvSpPr>
        <p:spPr>
          <a:xfrm>
            <a:off x="4724400" y="2805880"/>
            <a:ext cx="7313266" cy="2123658"/>
          </a:xfrm>
          <a:prstGeom prst="rect">
            <a:avLst/>
          </a:prstGeom>
        </p:spPr>
        <p:txBody>
          <a:bodyPr wrap="square">
            <a:spAutoFit/>
          </a:bodyPr>
          <a:lstStyle/>
          <a:p>
            <a:r>
              <a:rPr lang="en-US" sz="4400" dirty="0">
                <a:solidFill>
                  <a:srgbClr val="92D050"/>
                </a:solidFill>
              </a:rPr>
              <a:t>SELECT * FROM c</a:t>
            </a:r>
          </a:p>
          <a:p>
            <a:r>
              <a:rPr lang="en-US" sz="4400" dirty="0">
                <a:solidFill>
                  <a:srgbClr val="92D050"/>
                </a:solidFill>
              </a:rPr>
              <a:t>WHERE </a:t>
            </a:r>
            <a:r>
              <a:rPr lang="en-US" sz="4400" dirty="0" err="1">
                <a:solidFill>
                  <a:srgbClr val="92D050"/>
                </a:solidFill>
              </a:rPr>
              <a:t>c.OwnerEmailAddress</a:t>
            </a:r>
            <a:r>
              <a:rPr lang="en-US" sz="4400" dirty="0">
                <a:solidFill>
                  <a:srgbClr val="92D050"/>
                </a:solidFill>
              </a:rPr>
              <a:t> = ‘chadgreen@chadgreen.com’</a:t>
            </a:r>
            <a:endParaRPr lang="en-US" sz="4400" dirty="0"/>
          </a:p>
        </p:txBody>
      </p:sp>
    </p:spTree>
    <p:extLst>
      <p:ext uri="{BB962C8B-B14F-4D97-AF65-F5344CB8AC3E}">
        <p14:creationId xmlns:p14="http://schemas.microsoft.com/office/powerpoint/2010/main" val="18625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0937 0.00092 " pathEditMode="relative" rAng="0" ptsTypes="AA">
                                      <p:cBhvr>
                                        <p:cTn id="6" dur="2000" fill="hold"/>
                                        <p:tgtEl>
                                          <p:spTgt spid="5"/>
                                        </p:tgtEl>
                                        <p:attrNameLst>
                                          <p:attrName>ppt_x</p:attrName>
                                          <p:attrName>ppt_y</p:attrName>
                                        </p:attrNameLst>
                                      </p:cBhvr>
                                      <p:rCtr x="-15469" y="46"/>
                                    </p:animMotion>
                                  </p:childTnLst>
                                </p:cTn>
                              </p:par>
                              <p:par>
                                <p:cTn id="7" presetID="10" presetClass="entr" presetSubtype="0" fill="hold" grpId="0" nodeType="withEffect">
                                  <p:stCondLst>
                                    <p:cond delay="1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How: Insert</a:t>
            </a:r>
          </a:p>
        </p:txBody>
      </p:sp>
      <p:pic>
        <p:nvPicPr>
          <p:cNvPr id="4" name="Picture 3">
            <a:extLst>
              <a:ext uri="{FF2B5EF4-FFF2-40B4-BE49-F238E27FC236}">
                <a16:creationId xmlns:a16="http://schemas.microsoft.com/office/drawing/2014/main" id="{292EBD67-5324-458A-AF23-46693AB37BE1}"/>
              </a:ext>
            </a:extLst>
          </p:cNvPr>
          <p:cNvPicPr>
            <a:picLocks noChangeAspect="1"/>
          </p:cNvPicPr>
          <p:nvPr/>
        </p:nvPicPr>
        <p:blipFill>
          <a:blip r:embed="rId3"/>
          <a:stretch>
            <a:fillRect/>
          </a:stretch>
        </p:blipFill>
        <p:spPr>
          <a:xfrm>
            <a:off x="4029868" y="923662"/>
            <a:ext cx="4132263" cy="5675639"/>
          </a:xfrm>
          <a:prstGeom prst="rect">
            <a:avLst/>
          </a:prstGeom>
        </p:spPr>
      </p:pic>
      <p:sp>
        <p:nvSpPr>
          <p:cNvPr id="7" name="Rectangle: Rounded Corners 6">
            <a:extLst>
              <a:ext uri="{FF2B5EF4-FFF2-40B4-BE49-F238E27FC236}">
                <a16:creationId xmlns:a16="http://schemas.microsoft.com/office/drawing/2014/main" id="{14FD2964-7DF5-407B-B1BF-DAB4D53C13F8}"/>
              </a:ext>
            </a:extLst>
          </p:cNvPr>
          <p:cNvSpPr/>
          <p:nvPr/>
        </p:nvSpPr>
        <p:spPr>
          <a:xfrm>
            <a:off x="4029868" y="1491916"/>
            <a:ext cx="2845320" cy="62564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881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How: Insert</a:t>
            </a:r>
          </a:p>
        </p:txBody>
      </p:sp>
      <p:pic>
        <p:nvPicPr>
          <p:cNvPr id="2" name="Picture 1">
            <a:extLst>
              <a:ext uri="{FF2B5EF4-FFF2-40B4-BE49-F238E27FC236}">
                <a16:creationId xmlns:a16="http://schemas.microsoft.com/office/drawing/2014/main" id="{1AD38320-A597-45DA-B57A-681FAAE8C638}"/>
              </a:ext>
            </a:extLst>
          </p:cNvPr>
          <p:cNvPicPr>
            <a:picLocks noChangeAspect="1"/>
          </p:cNvPicPr>
          <p:nvPr/>
        </p:nvPicPr>
        <p:blipFill>
          <a:blip r:embed="rId3"/>
          <a:stretch>
            <a:fillRect/>
          </a:stretch>
        </p:blipFill>
        <p:spPr>
          <a:xfrm>
            <a:off x="0" y="1461105"/>
            <a:ext cx="12192000" cy="3935789"/>
          </a:xfrm>
          <a:prstGeom prst="rect">
            <a:avLst/>
          </a:prstGeom>
        </p:spPr>
      </p:pic>
      <p:sp>
        <p:nvSpPr>
          <p:cNvPr id="3" name="Rectangle: Rounded Corners 2">
            <a:extLst>
              <a:ext uri="{FF2B5EF4-FFF2-40B4-BE49-F238E27FC236}">
                <a16:creationId xmlns:a16="http://schemas.microsoft.com/office/drawing/2014/main" id="{B85A87EE-6928-4630-AD44-E98C407CCEF5}"/>
              </a:ext>
            </a:extLst>
          </p:cNvPr>
          <p:cNvSpPr/>
          <p:nvPr/>
        </p:nvSpPr>
        <p:spPr>
          <a:xfrm>
            <a:off x="82502" y="2433817"/>
            <a:ext cx="12010954" cy="107940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B1CBF51-0460-48BD-967C-6065F7C61D0E}"/>
              </a:ext>
            </a:extLst>
          </p:cNvPr>
          <p:cNvSpPr/>
          <p:nvPr/>
        </p:nvSpPr>
        <p:spPr>
          <a:xfrm>
            <a:off x="82502" y="3375653"/>
            <a:ext cx="12010954" cy="36444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6A1AD74-C608-4029-AE06-1D5A9420B83A}"/>
              </a:ext>
            </a:extLst>
          </p:cNvPr>
          <p:cNvSpPr/>
          <p:nvPr/>
        </p:nvSpPr>
        <p:spPr>
          <a:xfrm>
            <a:off x="82502" y="3773824"/>
            <a:ext cx="12010954" cy="4607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26C8F82-0071-4F49-BF4D-5E9943CEBD15}"/>
              </a:ext>
            </a:extLst>
          </p:cNvPr>
          <p:cNvSpPr/>
          <p:nvPr/>
        </p:nvSpPr>
        <p:spPr>
          <a:xfrm>
            <a:off x="90523" y="4268343"/>
            <a:ext cx="12010954" cy="63366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208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7" grpId="0" animBg="1"/>
      <p:bldP spid="7" grpId="1"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How: Query</a:t>
            </a:r>
          </a:p>
        </p:txBody>
      </p:sp>
      <p:pic>
        <p:nvPicPr>
          <p:cNvPr id="3" name="Picture 2">
            <a:extLst>
              <a:ext uri="{FF2B5EF4-FFF2-40B4-BE49-F238E27FC236}">
                <a16:creationId xmlns:a16="http://schemas.microsoft.com/office/drawing/2014/main" id="{781AE4A4-10D6-45AD-8E0F-06C36C3A2DF6}"/>
              </a:ext>
            </a:extLst>
          </p:cNvPr>
          <p:cNvPicPr>
            <a:picLocks noChangeAspect="1"/>
          </p:cNvPicPr>
          <p:nvPr/>
        </p:nvPicPr>
        <p:blipFill>
          <a:blip r:embed="rId3"/>
          <a:stretch>
            <a:fillRect/>
          </a:stretch>
        </p:blipFill>
        <p:spPr>
          <a:xfrm>
            <a:off x="553958" y="1236662"/>
            <a:ext cx="11084083" cy="5151438"/>
          </a:xfrm>
          <a:prstGeom prst="rect">
            <a:avLst/>
          </a:prstGeom>
        </p:spPr>
      </p:pic>
      <p:sp>
        <p:nvSpPr>
          <p:cNvPr id="5" name="Rectangle: Rounded Corners 4">
            <a:extLst>
              <a:ext uri="{FF2B5EF4-FFF2-40B4-BE49-F238E27FC236}">
                <a16:creationId xmlns:a16="http://schemas.microsoft.com/office/drawing/2014/main" id="{2B479563-73F8-49FF-9DC1-CDD879A499D0}"/>
              </a:ext>
            </a:extLst>
          </p:cNvPr>
          <p:cNvSpPr/>
          <p:nvPr/>
        </p:nvSpPr>
        <p:spPr>
          <a:xfrm>
            <a:off x="721895" y="2069431"/>
            <a:ext cx="10828422" cy="145753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1315EDB-5A46-4114-B16B-76204FBC942F}"/>
              </a:ext>
            </a:extLst>
          </p:cNvPr>
          <p:cNvSpPr/>
          <p:nvPr/>
        </p:nvSpPr>
        <p:spPr>
          <a:xfrm>
            <a:off x="721895" y="3968128"/>
            <a:ext cx="10828422" cy="206828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5821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Query</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5165388"/>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Microsoft.Azure.Cosmos</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LINQ to SQL API</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Entity Framework</a:t>
            </a:r>
          </a:p>
        </p:txBody>
      </p:sp>
    </p:spTree>
    <p:extLst>
      <p:ext uri="{BB962C8B-B14F-4D97-AF65-F5344CB8AC3E}">
        <p14:creationId xmlns:p14="http://schemas.microsoft.com/office/powerpoint/2010/main" val="1960357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99100" y="2305615"/>
            <a:ext cx="6375400" cy="2246769"/>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MongoDB</a:t>
            </a:r>
          </a:p>
          <a:p>
            <a:pPr algn="ctr"/>
            <a:r>
              <a:rPr lang="en-US" sz="4400" b="1" spc="600" dirty="0">
                <a:solidFill>
                  <a:schemeClr val="accent4"/>
                </a:solidFill>
                <a:effectLst>
                  <a:outerShdw blurRad="698500" sx="102000" sy="102000" algn="ctr" rotWithShape="0">
                    <a:prstClr val="black">
                      <a:alpha val="68000"/>
                    </a:prstClr>
                  </a:outerShdw>
                </a:effectLst>
              </a:rPr>
              <a:t>Document Database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5341" y="1015968"/>
            <a:ext cx="4826063" cy="4826063"/>
          </a:xfrm>
          <a:prstGeom prst="rect">
            <a:avLst/>
          </a:prstGeom>
        </p:spPr>
      </p:pic>
    </p:spTree>
    <p:extLst>
      <p:ext uri="{BB962C8B-B14F-4D97-AF65-F5344CB8AC3E}">
        <p14:creationId xmlns:p14="http://schemas.microsoft.com/office/powerpoint/2010/main" val="322558697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7" name="TextBox 26">
            <a:extLst>
              <a:ext uri="{FF2B5EF4-FFF2-40B4-BE49-F238E27FC236}">
                <a16:creationId xmlns:a16="http://schemas.microsoft.com/office/drawing/2014/main" id="{14DA8453-8FD3-4B02-9C5B-45204B3F8D70}"/>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28" name="TextBox 27">
            <a:extLst>
              <a:ext uri="{FF2B5EF4-FFF2-40B4-BE49-F238E27FC236}">
                <a16:creationId xmlns:a16="http://schemas.microsoft.com/office/drawing/2014/main" id="{1B9CAABC-B25E-49D7-A916-463B802F2D2F}"/>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29" name="TextBox 28">
            <a:extLst>
              <a:ext uri="{FF2B5EF4-FFF2-40B4-BE49-F238E27FC236}">
                <a16:creationId xmlns:a16="http://schemas.microsoft.com/office/drawing/2014/main" id="{EF141457-4441-4123-86D5-1F2F249C8E7A}"/>
              </a:ext>
            </a:extLst>
          </p:cNvPr>
          <p:cNvSpPr txBox="1"/>
          <p:nvPr/>
        </p:nvSpPr>
        <p:spPr>
          <a:xfrm>
            <a:off x="4553205" y="1681049"/>
            <a:ext cx="3085589"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3600" b="1" dirty="0">
                <a:solidFill>
                  <a:srgbClr val="92D050"/>
                </a:solidFill>
              </a:rPr>
              <a:t>Turnkey global </a:t>
            </a:r>
            <a:br>
              <a:rPr lang="en-US" sz="3600" b="1" dirty="0">
                <a:solidFill>
                  <a:srgbClr val="92D050"/>
                </a:solidFill>
              </a:rPr>
            </a:br>
            <a:r>
              <a:rPr lang="en-US" sz="3600" b="1" dirty="0">
                <a:solidFill>
                  <a:srgbClr val="92D050"/>
                </a:solidFill>
              </a:rPr>
              <a:t>distribution</a:t>
            </a:r>
          </a:p>
        </p:txBody>
      </p:sp>
    </p:spTree>
    <p:extLst>
      <p:ext uri="{BB962C8B-B14F-4D97-AF65-F5344CB8AC3E}">
        <p14:creationId xmlns:p14="http://schemas.microsoft.com/office/powerpoint/2010/main" val="2035012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16969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Native MongoDB implementation</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Allows existing client SDKs, drivers, and tools to interact transparently</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Default is Mongo v3.2; v3.4 in preview</a:t>
            </a:r>
          </a:p>
        </p:txBody>
      </p:sp>
      <p:pic>
        <p:nvPicPr>
          <p:cNvPr id="3" name="Picture 2">
            <a:extLst>
              <a:ext uri="{FF2B5EF4-FFF2-40B4-BE49-F238E27FC236}">
                <a16:creationId xmlns:a16="http://schemas.microsoft.com/office/drawing/2014/main" id="{D9083D96-6772-404B-8C96-86C25B8AA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08" y="3722904"/>
            <a:ext cx="9739384" cy="2743220"/>
          </a:xfrm>
          <a:prstGeom prst="rect">
            <a:avLst/>
          </a:prstGeom>
        </p:spPr>
      </p:pic>
    </p:spTree>
    <p:extLst>
      <p:ext uri="{BB962C8B-B14F-4D97-AF65-F5344CB8AC3E}">
        <p14:creationId xmlns:p14="http://schemas.microsoft.com/office/powerpoint/2010/main" val="203847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612642"/>
            <a:ext cx="10995228" cy="6028895"/>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Migrating data from a MongoDB database to Azure Cosmos DB’s fully managed service</a:t>
            </a:r>
          </a:p>
        </p:txBody>
      </p:sp>
    </p:spTree>
    <p:extLst>
      <p:ext uri="{BB962C8B-B14F-4D97-AF65-F5344CB8AC3E}">
        <p14:creationId xmlns:p14="http://schemas.microsoft.com/office/powerpoint/2010/main" val="14270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How: Data Model</a:t>
            </a:r>
          </a:p>
        </p:txBody>
      </p:sp>
      <p:pic>
        <p:nvPicPr>
          <p:cNvPr id="5" name="Picture 4">
            <a:extLst>
              <a:ext uri="{FF2B5EF4-FFF2-40B4-BE49-F238E27FC236}">
                <a16:creationId xmlns:a16="http://schemas.microsoft.com/office/drawing/2014/main" id="{CE7C12F3-916A-442C-880B-654642A930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41421" y="2242806"/>
            <a:ext cx="4509158" cy="3249805"/>
          </a:xfrm>
          <a:prstGeom prst="rect">
            <a:avLst/>
          </a:prstGeom>
        </p:spPr>
      </p:pic>
      <p:sp>
        <p:nvSpPr>
          <p:cNvPr id="6" name="Rectangle 5">
            <a:extLst>
              <a:ext uri="{FF2B5EF4-FFF2-40B4-BE49-F238E27FC236}">
                <a16:creationId xmlns:a16="http://schemas.microsoft.com/office/drawing/2014/main" id="{C5326720-6214-4AF9-8A3C-0D204BE91BF9}"/>
              </a:ext>
            </a:extLst>
          </p:cNvPr>
          <p:cNvSpPr/>
          <p:nvPr/>
        </p:nvSpPr>
        <p:spPr>
          <a:xfrm>
            <a:off x="4724400" y="2805880"/>
            <a:ext cx="7313266" cy="1446550"/>
          </a:xfrm>
          <a:prstGeom prst="rect">
            <a:avLst/>
          </a:prstGeom>
        </p:spPr>
        <p:txBody>
          <a:bodyPr wrap="square">
            <a:spAutoFit/>
          </a:bodyPr>
          <a:lstStyle/>
          <a:p>
            <a:r>
              <a:rPr lang="en-US" sz="4400" dirty="0">
                <a:solidFill>
                  <a:srgbClr val="92D050"/>
                </a:solidFill>
              </a:rPr>
              <a:t>Filter: {"</a:t>
            </a:r>
            <a:r>
              <a:rPr lang="en-US" sz="4400" dirty="0" err="1">
                <a:solidFill>
                  <a:srgbClr val="92D050"/>
                </a:solidFill>
              </a:rPr>
              <a:t>OwnerEmailAddress</a:t>
            </a:r>
            <a:r>
              <a:rPr lang="en-US" sz="4400" dirty="0">
                <a:solidFill>
                  <a:srgbClr val="92D050"/>
                </a:solidFill>
              </a:rPr>
              <a:t>":</a:t>
            </a:r>
          </a:p>
          <a:p>
            <a:r>
              <a:rPr lang="en-US" sz="4400" dirty="0">
                <a:solidFill>
                  <a:srgbClr val="92D050"/>
                </a:solidFill>
              </a:rPr>
              <a:t>"chadgreen@chadgreen.com"}</a:t>
            </a:r>
            <a:endParaRPr lang="en-US" sz="4400" dirty="0"/>
          </a:p>
        </p:txBody>
      </p:sp>
    </p:spTree>
    <p:extLst>
      <p:ext uri="{BB962C8B-B14F-4D97-AF65-F5344CB8AC3E}">
        <p14:creationId xmlns:p14="http://schemas.microsoft.com/office/powerpoint/2010/main" val="1810758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0937 0.00092 " pathEditMode="relative" rAng="0" ptsTypes="AA">
                                      <p:cBhvr>
                                        <p:cTn id="6" dur="2000" fill="hold"/>
                                        <p:tgtEl>
                                          <p:spTgt spid="5"/>
                                        </p:tgtEl>
                                        <p:attrNameLst>
                                          <p:attrName>ppt_x</p:attrName>
                                          <p:attrName>ppt_y</p:attrName>
                                        </p:attrNameLst>
                                      </p:cBhvr>
                                      <p:rCtr x="-15469" y="46"/>
                                    </p:animMotion>
                                  </p:childTnLst>
                                </p:cTn>
                              </p:par>
                              <p:par>
                                <p:cTn id="7" presetID="10" presetClass="entr" presetSubtype="0" fill="hold" grpId="0" nodeType="withEffect">
                                  <p:stCondLst>
                                    <p:cond delay="1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How: Insert</a:t>
            </a:r>
          </a:p>
        </p:txBody>
      </p:sp>
      <p:pic>
        <p:nvPicPr>
          <p:cNvPr id="2" name="Picture 1">
            <a:extLst>
              <a:ext uri="{FF2B5EF4-FFF2-40B4-BE49-F238E27FC236}">
                <a16:creationId xmlns:a16="http://schemas.microsoft.com/office/drawing/2014/main" id="{1A801ED5-4651-4DCF-8676-1B4E5DF17586}"/>
              </a:ext>
            </a:extLst>
          </p:cNvPr>
          <p:cNvPicPr>
            <a:picLocks noChangeAspect="1"/>
          </p:cNvPicPr>
          <p:nvPr/>
        </p:nvPicPr>
        <p:blipFill>
          <a:blip r:embed="rId3"/>
          <a:stretch>
            <a:fillRect/>
          </a:stretch>
        </p:blipFill>
        <p:spPr>
          <a:xfrm>
            <a:off x="4694463" y="1004120"/>
            <a:ext cx="3383435" cy="5853880"/>
          </a:xfrm>
          <a:prstGeom prst="rect">
            <a:avLst/>
          </a:prstGeom>
        </p:spPr>
      </p:pic>
      <p:sp>
        <p:nvSpPr>
          <p:cNvPr id="7" name="Rectangle: Rounded Corners 6">
            <a:extLst>
              <a:ext uri="{FF2B5EF4-FFF2-40B4-BE49-F238E27FC236}">
                <a16:creationId xmlns:a16="http://schemas.microsoft.com/office/drawing/2014/main" id="{14FD2964-7DF5-407B-B1BF-DAB4D53C13F8}"/>
              </a:ext>
            </a:extLst>
          </p:cNvPr>
          <p:cNvSpPr/>
          <p:nvPr/>
        </p:nvSpPr>
        <p:spPr>
          <a:xfrm>
            <a:off x="4780983" y="1393944"/>
            <a:ext cx="2845320" cy="5164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A9E3AAB-4205-469C-A657-F838A475614F}"/>
              </a:ext>
            </a:extLst>
          </p:cNvPr>
          <p:cNvSpPr/>
          <p:nvPr/>
        </p:nvSpPr>
        <p:spPr>
          <a:xfrm>
            <a:off x="4780983" y="1910442"/>
            <a:ext cx="2845320" cy="5164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324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How: Insert</a:t>
            </a:r>
          </a:p>
        </p:txBody>
      </p:sp>
      <p:pic>
        <p:nvPicPr>
          <p:cNvPr id="3" name="Picture 2">
            <a:extLst>
              <a:ext uri="{FF2B5EF4-FFF2-40B4-BE49-F238E27FC236}">
                <a16:creationId xmlns:a16="http://schemas.microsoft.com/office/drawing/2014/main" id="{9830604F-47C4-453A-9AD7-38999007E06F}"/>
              </a:ext>
            </a:extLst>
          </p:cNvPr>
          <p:cNvPicPr>
            <a:picLocks noChangeAspect="1"/>
          </p:cNvPicPr>
          <p:nvPr/>
        </p:nvPicPr>
        <p:blipFill>
          <a:blip r:embed="rId3"/>
          <a:stretch>
            <a:fillRect/>
          </a:stretch>
        </p:blipFill>
        <p:spPr>
          <a:xfrm>
            <a:off x="2000131" y="1254972"/>
            <a:ext cx="8191738" cy="4348056"/>
          </a:xfrm>
          <a:prstGeom prst="rect">
            <a:avLst/>
          </a:prstGeom>
        </p:spPr>
      </p:pic>
    </p:spTree>
    <p:extLst>
      <p:ext uri="{BB962C8B-B14F-4D97-AF65-F5344CB8AC3E}">
        <p14:creationId xmlns:p14="http://schemas.microsoft.com/office/powerpoint/2010/main" val="2800082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How: Query</a:t>
            </a:r>
          </a:p>
        </p:txBody>
      </p:sp>
      <p:pic>
        <p:nvPicPr>
          <p:cNvPr id="2" name="Picture 1">
            <a:extLst>
              <a:ext uri="{FF2B5EF4-FFF2-40B4-BE49-F238E27FC236}">
                <a16:creationId xmlns:a16="http://schemas.microsoft.com/office/drawing/2014/main" id="{2223764E-71A7-4A61-8F49-F370E8EA3E62}"/>
              </a:ext>
            </a:extLst>
          </p:cNvPr>
          <p:cNvPicPr>
            <a:picLocks noChangeAspect="1"/>
          </p:cNvPicPr>
          <p:nvPr/>
        </p:nvPicPr>
        <p:blipFill>
          <a:blip r:embed="rId3"/>
          <a:stretch>
            <a:fillRect/>
          </a:stretch>
        </p:blipFill>
        <p:spPr>
          <a:xfrm>
            <a:off x="1916793" y="1216478"/>
            <a:ext cx="8358414" cy="4425043"/>
          </a:xfrm>
          <a:prstGeom prst="rect">
            <a:avLst/>
          </a:prstGeom>
        </p:spPr>
      </p:pic>
    </p:spTree>
    <p:extLst>
      <p:ext uri="{BB962C8B-B14F-4D97-AF65-F5344CB8AC3E}">
        <p14:creationId xmlns:p14="http://schemas.microsoft.com/office/powerpoint/2010/main" val="2117042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01259" y="1566951"/>
            <a:ext cx="6375400" cy="3724096"/>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Gremlin API</a:t>
            </a:r>
          </a:p>
          <a:p>
            <a:pPr algn="ctr"/>
            <a:r>
              <a:rPr lang="en-US" sz="4400" b="1" spc="600" dirty="0">
                <a:solidFill>
                  <a:schemeClr val="accent4"/>
                </a:solidFill>
                <a:effectLst>
                  <a:outerShdw blurRad="698500" sx="102000" sy="102000" algn="ctr" rotWithShape="0">
                    <a:prstClr val="black">
                      <a:alpha val="68000"/>
                    </a:prstClr>
                  </a:outerShdw>
                </a:effectLst>
              </a:rPr>
              <a:t>Graph Database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5341" y="1015968"/>
            <a:ext cx="4826063" cy="4826063"/>
          </a:xfrm>
          <a:prstGeom prst="rect">
            <a:avLst/>
          </a:prstGeom>
        </p:spPr>
      </p:pic>
    </p:spTree>
    <p:extLst>
      <p:ext uri="{BB962C8B-B14F-4D97-AF65-F5344CB8AC3E}">
        <p14:creationId xmlns:p14="http://schemas.microsoft.com/office/powerpoint/2010/main" val="85164583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81602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Collection of </a:t>
            </a:r>
            <a:r>
              <a:rPr lang="en-US" altLang="zh-CN" sz="2800" i="1" dirty="0">
                <a:solidFill>
                  <a:srgbClr val="F9F9F9"/>
                </a:solidFill>
                <a:ea typeface="Lato Light" panose="020F0502020204030203" pitchFamily="34" charset="0"/>
                <a:cs typeface="Lato Light" panose="020F0502020204030203" pitchFamily="34" charset="0"/>
              </a:rPr>
              <a:t>vertices </a:t>
            </a:r>
            <a:r>
              <a:rPr lang="en-US" altLang="zh-CN" sz="2800" dirty="0">
                <a:solidFill>
                  <a:srgbClr val="F9F9F9"/>
                </a:solidFill>
                <a:ea typeface="Lato Light" panose="020F0502020204030203" pitchFamily="34" charset="0"/>
                <a:cs typeface="Lato Light" panose="020F0502020204030203" pitchFamily="34" charset="0"/>
              </a:rPr>
              <a:t>and </a:t>
            </a:r>
            <a:r>
              <a:rPr lang="en-US" altLang="zh-CN" sz="2800" i="1" dirty="0">
                <a:solidFill>
                  <a:srgbClr val="F9F9F9"/>
                </a:solidFill>
                <a:ea typeface="Lato Light" panose="020F0502020204030203" pitchFamily="34" charset="0"/>
                <a:cs typeface="Lato Light" panose="020F0502020204030203" pitchFamily="34" charset="0"/>
              </a:rPr>
              <a:t>edges</a:t>
            </a:r>
            <a:endParaRPr lang="en-US" altLang="zh-CN" sz="2800" dirty="0">
              <a:solidFill>
                <a:srgbClr val="F9F9F9"/>
              </a:solidFill>
              <a:ea typeface="Lato Light" panose="020F0502020204030203" pitchFamily="34" charset="0"/>
              <a:cs typeface="Lato Light" panose="020F0502020204030203" pitchFamily="34" charset="0"/>
            </a:endParaRP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Represents entities as vertices and the ways in which those entities relate to the world as relationships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Allows us to model all kinds of scenarios</a:t>
            </a:r>
          </a:p>
        </p:txBody>
      </p:sp>
    </p:spTree>
    <p:extLst>
      <p:ext uri="{BB962C8B-B14F-4D97-AF65-F5344CB8AC3E}">
        <p14:creationId xmlns:p14="http://schemas.microsoft.com/office/powerpoint/2010/main" val="419924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What</a:t>
            </a:r>
          </a:p>
        </p:txBody>
      </p:sp>
      <p:pic>
        <p:nvPicPr>
          <p:cNvPr id="4" name="Picture 3">
            <a:extLst>
              <a:ext uri="{FF2B5EF4-FFF2-40B4-BE49-F238E27FC236}">
                <a16:creationId xmlns:a16="http://schemas.microsoft.com/office/drawing/2014/main" id="{C9666CE0-BCD1-4B5E-8B2C-151301E5AFB7}"/>
              </a:ext>
            </a:extLst>
          </p:cNvPr>
          <p:cNvPicPr>
            <a:picLocks noChangeAspect="1"/>
          </p:cNvPicPr>
          <p:nvPr/>
        </p:nvPicPr>
        <p:blipFill>
          <a:blip r:embed="rId3"/>
          <a:stretch>
            <a:fillRect/>
          </a:stretch>
        </p:blipFill>
        <p:spPr>
          <a:xfrm>
            <a:off x="2048973" y="1181720"/>
            <a:ext cx="7135049" cy="4494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90482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1176299"/>
            <a:ext cx="10995228" cy="4505401"/>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Building a graph database to model and traverse relationships among entities</a:t>
            </a:r>
          </a:p>
        </p:txBody>
      </p:sp>
    </p:spTree>
    <p:extLst>
      <p:ext uri="{BB962C8B-B14F-4D97-AF65-F5344CB8AC3E}">
        <p14:creationId xmlns:p14="http://schemas.microsoft.com/office/powerpoint/2010/main" val="96115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8F7957A-884B-4E84-9CF9-1F555881A808}"/>
              </a:ext>
            </a:extLst>
          </p:cNvPr>
          <p:cNvSpPr txBox="1"/>
          <p:nvPr/>
        </p:nvSpPr>
        <p:spPr>
          <a:xfrm>
            <a:off x="4398258" y="1681048"/>
            <a:ext cx="3395481"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7" name="TextBox 26">
            <a:extLst>
              <a:ext uri="{FF2B5EF4-FFF2-40B4-BE49-F238E27FC236}">
                <a16:creationId xmlns:a16="http://schemas.microsoft.com/office/drawing/2014/main" id="{14DA8453-8FD3-4B02-9C5B-45204B3F8D70}"/>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28" name="TextBox 27">
            <a:extLst>
              <a:ext uri="{FF2B5EF4-FFF2-40B4-BE49-F238E27FC236}">
                <a16:creationId xmlns:a16="http://schemas.microsoft.com/office/drawing/2014/main" id="{1B9CAABC-B25E-49D7-A916-463B802F2D2F}"/>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29" name="TextBox 28">
            <a:extLst>
              <a:ext uri="{FF2B5EF4-FFF2-40B4-BE49-F238E27FC236}">
                <a16:creationId xmlns:a16="http://schemas.microsoft.com/office/drawing/2014/main" id="{EF141457-4441-4123-86D5-1F2F249C8E7A}"/>
              </a:ext>
            </a:extLst>
          </p:cNvPr>
          <p:cNvSpPr txBox="1"/>
          <p:nvPr/>
        </p:nvSpPr>
        <p:spPr>
          <a:xfrm>
            <a:off x="4398258" y="1681048"/>
            <a:ext cx="3241593"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145692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55112E-17 1.11111E-6 L -0.40703 0.47639 " pathEditMode="relative" rAng="0" ptsTypes="AA">
                                      <p:cBhvr>
                                        <p:cTn id="6" dur="2000" fill="hold"/>
                                        <p:tgtEl>
                                          <p:spTgt spid="29"/>
                                        </p:tgtEl>
                                        <p:attrNameLst>
                                          <p:attrName>ppt_x</p:attrName>
                                          <p:attrName>ppt_y</p:attrName>
                                        </p:attrNameLst>
                                      </p:cBhvr>
                                      <p:rCtr x="-20352" y="23819"/>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29"/>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4" grpId="0"/>
      <p:bldP spid="29" grpId="0"/>
      <p:bldP spid="29"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4416465"/>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Social Networks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Search</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Recommendations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Communication networks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Identity and access management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Fraud detection</a:t>
            </a:r>
          </a:p>
        </p:txBody>
      </p:sp>
      <p:sp>
        <p:nvSpPr>
          <p:cNvPr id="4" name="TextBox 3">
            <a:extLst>
              <a:ext uri="{FF2B5EF4-FFF2-40B4-BE49-F238E27FC236}">
                <a16:creationId xmlns:a16="http://schemas.microsoft.com/office/drawing/2014/main" id="{3110AF68-8854-4C4D-99EC-C9460CFB3B98}"/>
              </a:ext>
            </a:extLst>
          </p:cNvPr>
          <p:cNvSpPr txBox="1"/>
          <p:nvPr/>
        </p:nvSpPr>
        <p:spPr>
          <a:xfrm>
            <a:off x="6060944" y="1136413"/>
            <a:ext cx="5267498" cy="4524315"/>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Represent data as it is found in nature</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spTree>
    <p:extLst>
      <p:ext uri="{BB962C8B-B14F-4D97-AF65-F5344CB8AC3E}">
        <p14:creationId xmlns:p14="http://schemas.microsoft.com/office/powerpoint/2010/main" val="3004459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How: Data Model</a:t>
            </a:r>
          </a:p>
        </p:txBody>
      </p:sp>
      <p:pic>
        <p:nvPicPr>
          <p:cNvPr id="5" name="Picture 4">
            <a:extLst>
              <a:ext uri="{FF2B5EF4-FFF2-40B4-BE49-F238E27FC236}">
                <a16:creationId xmlns:a16="http://schemas.microsoft.com/office/drawing/2014/main" id="{CE7C12F3-916A-442C-880B-654642A930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15244" y="2413203"/>
            <a:ext cx="5835335" cy="3764573"/>
          </a:xfrm>
          <a:prstGeom prst="rect">
            <a:avLst/>
          </a:prstGeom>
        </p:spPr>
      </p:pic>
      <p:sp>
        <p:nvSpPr>
          <p:cNvPr id="6" name="Rectangle 5">
            <a:extLst>
              <a:ext uri="{FF2B5EF4-FFF2-40B4-BE49-F238E27FC236}">
                <a16:creationId xmlns:a16="http://schemas.microsoft.com/office/drawing/2014/main" id="{C5326720-6214-4AF9-8A3C-0D204BE91BF9}"/>
              </a:ext>
            </a:extLst>
          </p:cNvPr>
          <p:cNvSpPr/>
          <p:nvPr/>
        </p:nvSpPr>
        <p:spPr>
          <a:xfrm>
            <a:off x="6042179" y="2556551"/>
            <a:ext cx="6149821" cy="3477875"/>
          </a:xfrm>
          <a:prstGeom prst="rect">
            <a:avLst/>
          </a:prstGeom>
        </p:spPr>
        <p:txBody>
          <a:bodyPr wrap="square">
            <a:spAutoFit/>
          </a:bodyPr>
          <a:lstStyle/>
          <a:p>
            <a:r>
              <a:rPr lang="en-US" sz="4400" dirty="0" err="1">
                <a:solidFill>
                  <a:srgbClr val="92D050"/>
                </a:solidFill>
              </a:rPr>
              <a:t>g.V</a:t>
            </a:r>
            <a:r>
              <a:rPr lang="en-US" sz="4400" dirty="0">
                <a:solidFill>
                  <a:srgbClr val="92D050"/>
                </a:solidFill>
              </a:rPr>
              <a:t>().</a:t>
            </a:r>
            <a:r>
              <a:rPr lang="en-US" sz="4400" dirty="0" err="1">
                <a:solidFill>
                  <a:srgbClr val="92D050"/>
                </a:solidFill>
              </a:rPr>
              <a:t>hasLabel</a:t>
            </a:r>
            <a:endParaRPr lang="en-US" sz="4400" dirty="0">
              <a:solidFill>
                <a:srgbClr val="92D050"/>
              </a:solidFill>
            </a:endParaRPr>
          </a:p>
          <a:p>
            <a:r>
              <a:rPr lang="en-US" sz="4400" dirty="0">
                <a:solidFill>
                  <a:srgbClr val="92D050"/>
                </a:solidFill>
              </a:rPr>
              <a:t>(‘presentation’)</a:t>
            </a:r>
          </a:p>
          <a:p>
            <a:r>
              <a:rPr lang="en-US" sz="4400" dirty="0">
                <a:solidFill>
                  <a:srgbClr val="92D050"/>
                </a:solidFill>
              </a:rPr>
              <a:t>.has(‘</a:t>
            </a:r>
            <a:r>
              <a:rPr lang="en-US" sz="4400" dirty="0" err="1">
                <a:solidFill>
                  <a:srgbClr val="92D050"/>
                </a:solidFill>
              </a:rPr>
              <a:t>ownerEmailAddress</a:t>
            </a:r>
            <a:r>
              <a:rPr lang="en-US" sz="4400" dirty="0">
                <a:solidFill>
                  <a:srgbClr val="92D050"/>
                </a:solidFill>
              </a:rPr>
              <a:t>’, ‘chadgreen@chadgreen.com’)</a:t>
            </a:r>
            <a:endParaRPr lang="en-US" sz="4400" dirty="0"/>
          </a:p>
        </p:txBody>
      </p:sp>
    </p:spTree>
    <p:extLst>
      <p:ext uri="{BB962C8B-B14F-4D97-AF65-F5344CB8AC3E}">
        <p14:creationId xmlns:p14="http://schemas.microsoft.com/office/powerpoint/2010/main" val="331185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20325 -0.0037 " pathEditMode="relative" rAng="0" ptsTypes="AA">
                                      <p:cBhvr>
                                        <p:cTn id="6" dur="2000" fill="hold"/>
                                        <p:tgtEl>
                                          <p:spTgt spid="5"/>
                                        </p:tgtEl>
                                        <p:attrNameLst>
                                          <p:attrName>ppt_x</p:attrName>
                                          <p:attrName>ppt_y</p:attrName>
                                        </p:attrNameLst>
                                      </p:cBhvr>
                                      <p:rCtr x="-10169" y="-185"/>
                                    </p:animMotion>
                                  </p:childTnLst>
                                </p:cTn>
                              </p:par>
                              <p:par>
                                <p:cTn id="7" presetID="10" presetClass="entr" presetSubtype="0" fill="hold" grpId="0" nodeType="withEffect">
                                  <p:stCondLst>
                                    <p:cond delay="1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How: Insert</a:t>
            </a:r>
          </a:p>
        </p:txBody>
      </p:sp>
      <p:pic>
        <p:nvPicPr>
          <p:cNvPr id="2" name="Picture 1">
            <a:extLst>
              <a:ext uri="{FF2B5EF4-FFF2-40B4-BE49-F238E27FC236}">
                <a16:creationId xmlns:a16="http://schemas.microsoft.com/office/drawing/2014/main" id="{A93348C3-57F8-4EA3-847F-E5D24A307B34}"/>
              </a:ext>
            </a:extLst>
          </p:cNvPr>
          <p:cNvPicPr>
            <a:picLocks noChangeAspect="1"/>
          </p:cNvPicPr>
          <p:nvPr/>
        </p:nvPicPr>
        <p:blipFill>
          <a:blip r:embed="rId3"/>
          <a:stretch>
            <a:fillRect/>
          </a:stretch>
        </p:blipFill>
        <p:spPr>
          <a:xfrm>
            <a:off x="0" y="1825714"/>
            <a:ext cx="12192000" cy="4773587"/>
          </a:xfrm>
          <a:prstGeom prst="rect">
            <a:avLst/>
          </a:prstGeom>
        </p:spPr>
      </p:pic>
      <p:pic>
        <p:nvPicPr>
          <p:cNvPr id="3" name="Picture 2">
            <a:extLst>
              <a:ext uri="{FF2B5EF4-FFF2-40B4-BE49-F238E27FC236}">
                <a16:creationId xmlns:a16="http://schemas.microsoft.com/office/drawing/2014/main" id="{87702A76-EFC9-473E-BDED-8930D54D25CD}"/>
              </a:ext>
            </a:extLst>
          </p:cNvPr>
          <p:cNvPicPr>
            <a:picLocks noChangeAspect="1"/>
          </p:cNvPicPr>
          <p:nvPr/>
        </p:nvPicPr>
        <p:blipFill>
          <a:blip r:embed="rId4"/>
          <a:stretch>
            <a:fillRect/>
          </a:stretch>
        </p:blipFill>
        <p:spPr>
          <a:xfrm>
            <a:off x="0" y="1191866"/>
            <a:ext cx="12192000" cy="204283"/>
          </a:xfrm>
          <a:prstGeom prst="rect">
            <a:avLst/>
          </a:prstGeom>
        </p:spPr>
      </p:pic>
    </p:spTree>
    <p:extLst>
      <p:ext uri="{BB962C8B-B14F-4D97-AF65-F5344CB8AC3E}">
        <p14:creationId xmlns:p14="http://schemas.microsoft.com/office/powerpoint/2010/main" val="3055386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a:solidFill>
                  <a:srgbClr val="92D050"/>
                </a:solidFill>
              </a:rPr>
              <a:t>Gremlin </a:t>
            </a:r>
            <a:r>
              <a:rPr lang="en-US" sz="4000" dirty="0">
                <a:solidFill>
                  <a:srgbClr val="92D050"/>
                </a:solidFill>
              </a:rPr>
              <a:t>API – How: Query</a:t>
            </a:r>
          </a:p>
        </p:txBody>
      </p:sp>
      <p:sp>
        <p:nvSpPr>
          <p:cNvPr id="3" name="Rectangle 2">
            <a:extLst>
              <a:ext uri="{FF2B5EF4-FFF2-40B4-BE49-F238E27FC236}">
                <a16:creationId xmlns:a16="http://schemas.microsoft.com/office/drawing/2014/main" id="{34869604-6713-4DAB-A79E-25D4D0EB9254}"/>
              </a:ext>
            </a:extLst>
          </p:cNvPr>
          <p:cNvSpPr/>
          <p:nvPr/>
        </p:nvSpPr>
        <p:spPr>
          <a:xfrm>
            <a:off x="1419345" y="1536174"/>
            <a:ext cx="9353310" cy="3785652"/>
          </a:xfrm>
          <a:prstGeom prst="rect">
            <a:avLst/>
          </a:prstGeom>
        </p:spPr>
        <p:txBody>
          <a:bodyPr wrap="square">
            <a:spAutoFit/>
          </a:bodyPr>
          <a:lstStyle/>
          <a:p>
            <a:r>
              <a:rPr lang="en-US" sz="4800" dirty="0">
                <a:solidFill>
                  <a:srgbClr val="CF9781"/>
                </a:solidFill>
                <a:latin typeface="Consolas" panose="020B0609020204030204" pitchFamily="49" charset="0"/>
              </a:rPr>
              <a:t>"</a:t>
            </a:r>
            <a:r>
              <a:rPr lang="en-US" sz="4800" dirty="0" err="1">
                <a:solidFill>
                  <a:srgbClr val="CF9781"/>
                </a:solidFill>
                <a:latin typeface="Consolas" panose="020B0609020204030204" pitchFamily="49" charset="0"/>
              </a:rPr>
              <a:t>g.V</a:t>
            </a:r>
            <a:r>
              <a:rPr lang="en-US" sz="4800" dirty="0">
                <a:solidFill>
                  <a:srgbClr val="CF9781"/>
                </a:solidFill>
                <a:latin typeface="Consolas" panose="020B0609020204030204" pitchFamily="49" charset="0"/>
              </a:rPr>
              <a:t>()</a:t>
            </a:r>
          </a:p>
          <a:p>
            <a:r>
              <a:rPr lang="en-US" sz="4800" dirty="0">
                <a:solidFill>
                  <a:srgbClr val="CF9781"/>
                </a:solidFill>
                <a:latin typeface="Consolas" panose="020B0609020204030204" pitchFamily="49" charset="0"/>
              </a:rPr>
              <a:t>.</a:t>
            </a:r>
            <a:r>
              <a:rPr lang="en-US" sz="4800" dirty="0" err="1">
                <a:solidFill>
                  <a:srgbClr val="CF9781"/>
                </a:solidFill>
                <a:latin typeface="Consolas" panose="020B0609020204030204" pitchFamily="49" charset="0"/>
              </a:rPr>
              <a:t>hasLabel</a:t>
            </a:r>
            <a:r>
              <a:rPr lang="en-US" sz="4800" dirty="0">
                <a:solidFill>
                  <a:srgbClr val="CF9781"/>
                </a:solidFill>
                <a:latin typeface="Consolas" panose="020B0609020204030204" pitchFamily="49" charset="0"/>
              </a:rPr>
              <a:t>('tag’)</a:t>
            </a:r>
          </a:p>
          <a:p>
            <a:r>
              <a:rPr lang="en-US" sz="4800" dirty="0">
                <a:solidFill>
                  <a:srgbClr val="CF9781"/>
                </a:solidFill>
                <a:latin typeface="Consolas" panose="020B0609020204030204" pitchFamily="49" charset="0"/>
              </a:rPr>
              <a:t>.has('name’, 'Azure’)</a:t>
            </a:r>
          </a:p>
          <a:p>
            <a:r>
              <a:rPr lang="en-US" sz="4800" dirty="0">
                <a:solidFill>
                  <a:srgbClr val="CF9781"/>
                </a:solidFill>
                <a:latin typeface="Consolas" panose="020B0609020204030204" pitchFamily="49" charset="0"/>
              </a:rPr>
              <a:t>.in('</a:t>
            </a:r>
            <a:r>
              <a:rPr lang="en-US" sz="4800" dirty="0" err="1">
                <a:solidFill>
                  <a:srgbClr val="CF9781"/>
                </a:solidFill>
                <a:latin typeface="Consolas" panose="020B0609020204030204" pitchFamily="49" charset="0"/>
              </a:rPr>
              <a:t>taggedAs</a:t>
            </a:r>
            <a:r>
              <a:rPr lang="en-US" sz="4800" dirty="0">
                <a:solidFill>
                  <a:srgbClr val="CF9781"/>
                </a:solidFill>
                <a:latin typeface="Consolas" panose="020B0609020204030204" pitchFamily="49" charset="0"/>
              </a:rPr>
              <a:t>’)</a:t>
            </a:r>
          </a:p>
          <a:p>
            <a:r>
              <a:rPr lang="en-US" sz="4800" dirty="0">
                <a:solidFill>
                  <a:srgbClr val="CF9781"/>
                </a:solidFill>
                <a:latin typeface="Consolas" panose="020B0609020204030204" pitchFamily="49" charset="0"/>
              </a:rPr>
              <a:t>.</a:t>
            </a:r>
            <a:r>
              <a:rPr lang="en-US" sz="4800" dirty="0" err="1">
                <a:solidFill>
                  <a:srgbClr val="CF9781"/>
                </a:solidFill>
                <a:latin typeface="Consolas" panose="020B0609020204030204" pitchFamily="49" charset="0"/>
              </a:rPr>
              <a:t>hasLabel</a:t>
            </a:r>
            <a:r>
              <a:rPr lang="en-US" sz="4800" dirty="0">
                <a:solidFill>
                  <a:srgbClr val="CF9781"/>
                </a:solidFill>
                <a:latin typeface="Consolas" panose="020B0609020204030204" pitchFamily="49" charset="0"/>
              </a:rPr>
              <a:t>('presentation')"</a:t>
            </a:r>
            <a:endParaRPr lang="en-US" sz="4800" dirty="0">
              <a:solidFill>
                <a:srgbClr val="CF9781"/>
              </a:solidFill>
            </a:endParaRPr>
          </a:p>
        </p:txBody>
      </p:sp>
    </p:spTree>
    <p:extLst>
      <p:ext uri="{BB962C8B-B14F-4D97-AF65-F5344CB8AC3E}">
        <p14:creationId xmlns:p14="http://schemas.microsoft.com/office/powerpoint/2010/main" val="89651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Query</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5165388"/>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Gremlin.Net</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Community API (</a:t>
            </a:r>
            <a:r>
              <a:rPr lang="en-US" altLang="zh-CN" sz="2800" dirty="0" err="1">
                <a:solidFill>
                  <a:srgbClr val="F9F9F9"/>
                </a:solidFill>
                <a:ea typeface="Lato Light" panose="020F0502020204030203" pitchFamily="34" charset="0"/>
                <a:cs typeface="Lato Light" panose="020F0502020204030203" pitchFamily="34" charset="0"/>
              </a:rPr>
              <a:t>Gremlin.Net.CosmosDb</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SQL API</a:t>
            </a:r>
          </a:p>
        </p:txBody>
      </p:sp>
    </p:spTree>
    <p:extLst>
      <p:ext uri="{BB962C8B-B14F-4D97-AF65-F5344CB8AC3E}">
        <p14:creationId xmlns:p14="http://schemas.microsoft.com/office/powerpoint/2010/main" val="3401272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6" end="6"/>
                                            </p:txEl>
                                          </p:spTgt>
                                        </p:tgtEl>
                                        <p:attrNameLst>
                                          <p:attrName>style.visibility</p:attrName>
                                        </p:attrNameLst>
                                      </p:cBhvr>
                                      <p:to>
                                        <p:strVal val="visible"/>
                                      </p:to>
                                    </p:set>
                                    <p:animEffect transition="in" filter="fade">
                                      <p:cBhvr>
                                        <p:cTn id="7" dur="500"/>
                                        <p:tgtEl>
                                          <p:spTgt spid="1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89051" y="1566951"/>
            <a:ext cx="6375400" cy="3724096"/>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Cassandra API</a:t>
            </a:r>
          </a:p>
          <a:p>
            <a:pPr algn="ctr"/>
            <a:r>
              <a:rPr lang="en-US" sz="4400" b="1" spc="600" dirty="0">
                <a:solidFill>
                  <a:schemeClr val="accent4"/>
                </a:solidFill>
                <a:effectLst>
                  <a:outerShdw blurRad="698500" sx="102000" sy="102000" algn="ctr" rotWithShape="0">
                    <a:prstClr val="black">
                      <a:alpha val="68000"/>
                    </a:prstClr>
                  </a:outerShdw>
                </a:effectLst>
              </a:rPr>
              <a:t>Wide Column Store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5341" y="1015968"/>
            <a:ext cx="4826063" cy="4826063"/>
          </a:xfrm>
          <a:prstGeom prst="rect">
            <a:avLst/>
          </a:prstGeom>
        </p:spPr>
      </p:pic>
    </p:spTree>
    <p:extLst>
      <p:ext uri="{BB962C8B-B14F-4D97-AF65-F5344CB8AC3E}">
        <p14:creationId xmlns:p14="http://schemas.microsoft.com/office/powerpoint/2010/main" val="159712815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918619"/>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Open-source, distributed, wide column store, NoSQL database</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Designed to handle large amounts of data</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Uses many commodity servers, providing high availability</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Developed to power the Facebook inbox search feature</a:t>
            </a:r>
          </a:p>
        </p:txBody>
      </p:sp>
    </p:spTree>
    <p:extLst>
      <p:ext uri="{BB962C8B-B14F-4D97-AF65-F5344CB8AC3E}">
        <p14:creationId xmlns:p14="http://schemas.microsoft.com/office/powerpoint/2010/main" val="94176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Casandra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1938046"/>
            <a:ext cx="10995228" cy="2981907"/>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Migrating data from Cassandra to Azure Cosmos DB</a:t>
            </a:r>
          </a:p>
        </p:txBody>
      </p:sp>
    </p:spTree>
    <p:extLst>
      <p:ext uri="{BB962C8B-B14F-4D97-AF65-F5344CB8AC3E}">
        <p14:creationId xmlns:p14="http://schemas.microsoft.com/office/powerpoint/2010/main" val="1456320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How: Data Model</a:t>
            </a:r>
          </a:p>
        </p:txBody>
      </p:sp>
      <p:pic>
        <p:nvPicPr>
          <p:cNvPr id="3" name="Picture 2">
            <a:extLst>
              <a:ext uri="{FF2B5EF4-FFF2-40B4-BE49-F238E27FC236}">
                <a16:creationId xmlns:a16="http://schemas.microsoft.com/office/drawing/2014/main" id="{61976604-D170-4172-BD91-CADDE7B59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348" y="1372369"/>
            <a:ext cx="10205304" cy="4770979"/>
          </a:xfrm>
          <a:prstGeom prst="rect">
            <a:avLst/>
          </a:prstGeom>
        </p:spPr>
      </p:pic>
      <p:sp>
        <p:nvSpPr>
          <p:cNvPr id="7" name="Rectangle: Rounded Corners 6">
            <a:extLst>
              <a:ext uri="{FF2B5EF4-FFF2-40B4-BE49-F238E27FC236}">
                <a16:creationId xmlns:a16="http://schemas.microsoft.com/office/drawing/2014/main" id="{CB6DCA21-FDEC-4D64-815F-E693BA3215FD}"/>
              </a:ext>
            </a:extLst>
          </p:cNvPr>
          <p:cNvSpPr/>
          <p:nvPr/>
        </p:nvSpPr>
        <p:spPr>
          <a:xfrm>
            <a:off x="721895" y="2069431"/>
            <a:ext cx="10828422" cy="7891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58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How: Insert</a:t>
            </a:r>
          </a:p>
        </p:txBody>
      </p:sp>
      <p:pic>
        <p:nvPicPr>
          <p:cNvPr id="2" name="Picture 1">
            <a:extLst>
              <a:ext uri="{FF2B5EF4-FFF2-40B4-BE49-F238E27FC236}">
                <a16:creationId xmlns:a16="http://schemas.microsoft.com/office/drawing/2014/main" id="{2DE8706E-090C-45BE-A20B-C8D5AB81ADC7}"/>
              </a:ext>
            </a:extLst>
          </p:cNvPr>
          <p:cNvPicPr>
            <a:picLocks noChangeAspect="1"/>
          </p:cNvPicPr>
          <p:nvPr/>
        </p:nvPicPr>
        <p:blipFill>
          <a:blip r:embed="rId3"/>
          <a:stretch>
            <a:fillRect/>
          </a:stretch>
        </p:blipFill>
        <p:spPr>
          <a:xfrm>
            <a:off x="3586162" y="1233764"/>
            <a:ext cx="5019675" cy="4905375"/>
          </a:xfrm>
          <a:prstGeom prst="rect">
            <a:avLst/>
          </a:prstGeom>
        </p:spPr>
      </p:pic>
    </p:spTree>
    <p:extLst>
      <p:ext uri="{BB962C8B-B14F-4D97-AF65-F5344CB8AC3E}">
        <p14:creationId xmlns:p14="http://schemas.microsoft.com/office/powerpoint/2010/main" val="4159088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3575919" y="1681049"/>
            <a:ext cx="5040162"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01" name="TextBox 100">
            <a:extLst>
              <a:ext uri="{FF2B5EF4-FFF2-40B4-BE49-F238E27FC236}">
                <a16:creationId xmlns:a16="http://schemas.microsoft.com/office/drawing/2014/main" id="{1F9659E8-B586-433A-8119-48EA5DDDC91C}"/>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2" name="TextBox 101">
            <a:extLst>
              <a:ext uri="{FF2B5EF4-FFF2-40B4-BE49-F238E27FC236}">
                <a16:creationId xmlns:a16="http://schemas.microsoft.com/office/drawing/2014/main" id="{1CEC42C6-2AB6-477A-919B-9F9D947E88C0}"/>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50" name="TextBox 49">
            <a:extLst>
              <a:ext uri="{FF2B5EF4-FFF2-40B4-BE49-F238E27FC236}">
                <a16:creationId xmlns:a16="http://schemas.microsoft.com/office/drawing/2014/main" id="{B53B1D91-2552-48DC-AFDF-D1A413E7757E}"/>
              </a:ext>
            </a:extLst>
          </p:cNvPr>
          <p:cNvSpPr txBox="1"/>
          <p:nvPr/>
        </p:nvSpPr>
        <p:spPr>
          <a:xfrm>
            <a:off x="4398258" y="1681048"/>
            <a:ext cx="3395481"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Tree>
    <p:extLst>
      <p:ext uri="{BB962C8B-B14F-4D97-AF65-F5344CB8AC3E}">
        <p14:creationId xmlns:p14="http://schemas.microsoft.com/office/powerpoint/2010/main" val="472875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11111E-6 L 0.39935 0.47639 " pathEditMode="relative" rAng="0" ptsTypes="AA">
                                      <p:cBhvr>
                                        <p:cTn id="6" dur="2000" fill="hold"/>
                                        <p:tgtEl>
                                          <p:spTgt spid="50"/>
                                        </p:tgtEl>
                                        <p:attrNameLst>
                                          <p:attrName>ppt_x</p:attrName>
                                          <p:attrName>ppt_y</p:attrName>
                                        </p:attrNameLst>
                                      </p:cBhvr>
                                      <p:rCtr x="19961" y="23819"/>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50"/>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50" grpId="0"/>
      <p:bldP spid="50" grpId="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How: Insert</a:t>
            </a:r>
          </a:p>
        </p:txBody>
      </p:sp>
      <p:pic>
        <p:nvPicPr>
          <p:cNvPr id="3" name="Picture 2">
            <a:extLst>
              <a:ext uri="{FF2B5EF4-FFF2-40B4-BE49-F238E27FC236}">
                <a16:creationId xmlns:a16="http://schemas.microsoft.com/office/drawing/2014/main" id="{87ADAECD-7659-45B0-AF4C-4882EF231F30}"/>
              </a:ext>
            </a:extLst>
          </p:cNvPr>
          <p:cNvPicPr>
            <a:picLocks noChangeAspect="1"/>
          </p:cNvPicPr>
          <p:nvPr/>
        </p:nvPicPr>
        <p:blipFill>
          <a:blip r:embed="rId3"/>
          <a:stretch>
            <a:fillRect/>
          </a:stretch>
        </p:blipFill>
        <p:spPr>
          <a:xfrm>
            <a:off x="61912" y="1159091"/>
            <a:ext cx="12068175" cy="5143500"/>
          </a:xfrm>
          <a:prstGeom prst="rect">
            <a:avLst/>
          </a:prstGeom>
        </p:spPr>
      </p:pic>
      <p:sp>
        <p:nvSpPr>
          <p:cNvPr id="5" name="Rectangle: Rounded Corners 4">
            <a:extLst>
              <a:ext uri="{FF2B5EF4-FFF2-40B4-BE49-F238E27FC236}">
                <a16:creationId xmlns:a16="http://schemas.microsoft.com/office/drawing/2014/main" id="{783F02E1-3501-42A0-8FC8-EC95BF63DC50}"/>
              </a:ext>
            </a:extLst>
          </p:cNvPr>
          <p:cNvSpPr/>
          <p:nvPr/>
        </p:nvSpPr>
        <p:spPr>
          <a:xfrm>
            <a:off x="0" y="4191194"/>
            <a:ext cx="8345010" cy="30090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208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How: Query</a:t>
            </a:r>
          </a:p>
        </p:txBody>
      </p:sp>
      <p:pic>
        <p:nvPicPr>
          <p:cNvPr id="4" name="Picture 3">
            <a:extLst>
              <a:ext uri="{FF2B5EF4-FFF2-40B4-BE49-F238E27FC236}">
                <a16:creationId xmlns:a16="http://schemas.microsoft.com/office/drawing/2014/main" id="{AC75F38E-3390-4654-9DB5-E5A526872883}"/>
              </a:ext>
            </a:extLst>
          </p:cNvPr>
          <p:cNvPicPr>
            <a:picLocks noChangeAspect="1"/>
          </p:cNvPicPr>
          <p:nvPr/>
        </p:nvPicPr>
        <p:blipFill>
          <a:blip r:embed="rId3"/>
          <a:stretch>
            <a:fillRect/>
          </a:stretch>
        </p:blipFill>
        <p:spPr>
          <a:xfrm>
            <a:off x="0" y="3179429"/>
            <a:ext cx="12192000" cy="499142"/>
          </a:xfrm>
          <a:prstGeom prst="rect">
            <a:avLst/>
          </a:prstGeom>
        </p:spPr>
      </p:pic>
    </p:spTree>
    <p:extLst>
      <p:ext uri="{BB962C8B-B14F-4D97-AF65-F5344CB8AC3E}">
        <p14:creationId xmlns:p14="http://schemas.microsoft.com/office/powerpoint/2010/main" val="4103568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Query</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16969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CassandraCSharpDriver</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Cassandra Query Language (CQL)</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Cassandra-based tools (like </a:t>
            </a:r>
            <a:r>
              <a:rPr lang="en-US" altLang="zh-CN" sz="2800" dirty="0" err="1">
                <a:solidFill>
                  <a:srgbClr val="F9F9F9"/>
                </a:solidFill>
                <a:ea typeface="Lato Light" panose="020F0502020204030203" pitchFamily="34" charset="0"/>
                <a:cs typeface="Lato Light" panose="020F0502020204030203" pitchFamily="34" charset="0"/>
              </a:rPr>
              <a:t>cqlsh</a:t>
            </a:r>
            <a:r>
              <a:rPr lang="en-US" altLang="zh-CN" sz="2800" dirty="0">
                <a:solidFill>
                  <a:srgbClr val="F9F9F9"/>
                </a:solidFill>
                <a:ea typeface="Lato Light" panose="020F0502020204030203" pitchFamily="34" charset="0"/>
                <a:cs typeface="Lato Light" panose="020F0502020204030203" pitchFamily="34" charset="0"/>
              </a:rPr>
              <a:t>)</a:t>
            </a:r>
          </a:p>
        </p:txBody>
      </p:sp>
    </p:spTree>
    <p:extLst>
      <p:ext uri="{BB962C8B-B14F-4D97-AF65-F5344CB8AC3E}">
        <p14:creationId xmlns:p14="http://schemas.microsoft.com/office/powerpoint/2010/main" val="263105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99100" y="2305615"/>
            <a:ext cx="6375400" cy="2246769"/>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Table API</a:t>
            </a:r>
          </a:p>
          <a:p>
            <a:pPr algn="ctr"/>
            <a:r>
              <a:rPr lang="en-US" sz="4400" b="1" spc="600" dirty="0">
                <a:solidFill>
                  <a:schemeClr val="accent4"/>
                </a:solidFill>
                <a:effectLst>
                  <a:outerShdw blurRad="698500" sx="102000" sy="102000" algn="ctr" rotWithShape="0">
                    <a:prstClr val="black">
                      <a:alpha val="68000"/>
                    </a:prstClr>
                  </a:outerShdw>
                </a:effectLst>
              </a:rPr>
              <a:t>Table Storage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5341" y="1015968"/>
            <a:ext cx="4826063" cy="4826063"/>
          </a:xfrm>
          <a:prstGeom prst="rect">
            <a:avLst/>
          </a:prstGeom>
        </p:spPr>
      </p:pic>
    </p:spTree>
    <p:extLst>
      <p:ext uri="{BB962C8B-B14F-4D97-AF65-F5344CB8AC3E}">
        <p14:creationId xmlns:p14="http://schemas.microsoft.com/office/powerpoint/2010/main" val="905500406"/>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1420774"/>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Stores large amounts of structured data</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Ideal for storing structured, non-relational data</a:t>
            </a:r>
          </a:p>
        </p:txBody>
      </p:sp>
      <p:pic>
        <p:nvPicPr>
          <p:cNvPr id="1028" name="Picture 4" descr="Tables storage component diagram">
            <a:extLst>
              <a:ext uri="{FF2B5EF4-FFF2-40B4-BE49-F238E27FC236}">
                <a16:creationId xmlns:a16="http://schemas.microsoft.com/office/drawing/2014/main" id="{5940F080-7C54-464D-9A3F-3D155049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189" y="3248697"/>
            <a:ext cx="5173277" cy="273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122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1938046"/>
            <a:ext cx="10995228" cy="2981907"/>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Migrating data from Azure Table storage to Cosmos DB</a:t>
            </a:r>
          </a:p>
        </p:txBody>
      </p:sp>
    </p:spTree>
    <p:extLst>
      <p:ext uri="{BB962C8B-B14F-4D97-AF65-F5344CB8AC3E}">
        <p14:creationId xmlns:p14="http://schemas.microsoft.com/office/powerpoint/2010/main" val="320901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How: Data Model</a:t>
            </a:r>
          </a:p>
        </p:txBody>
      </p:sp>
      <p:pic>
        <p:nvPicPr>
          <p:cNvPr id="3" name="Picture 2">
            <a:extLst>
              <a:ext uri="{FF2B5EF4-FFF2-40B4-BE49-F238E27FC236}">
                <a16:creationId xmlns:a16="http://schemas.microsoft.com/office/drawing/2014/main" id="{E558874F-C722-48C1-AAE6-D7483A92A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854" y="1267287"/>
            <a:ext cx="10168291" cy="4323425"/>
          </a:xfrm>
          <a:prstGeom prst="rect">
            <a:avLst/>
          </a:prstGeom>
        </p:spPr>
      </p:pic>
      <p:sp>
        <p:nvSpPr>
          <p:cNvPr id="7" name="Rectangle: Rounded Corners 6">
            <a:extLst>
              <a:ext uri="{FF2B5EF4-FFF2-40B4-BE49-F238E27FC236}">
                <a16:creationId xmlns:a16="http://schemas.microsoft.com/office/drawing/2014/main" id="{D5C25969-7B06-407B-9231-CDD8F99943D2}"/>
              </a:ext>
            </a:extLst>
          </p:cNvPr>
          <p:cNvSpPr/>
          <p:nvPr/>
        </p:nvSpPr>
        <p:spPr>
          <a:xfrm>
            <a:off x="681788" y="1775343"/>
            <a:ext cx="10828422" cy="16536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79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How: Insert</a:t>
            </a:r>
          </a:p>
        </p:txBody>
      </p:sp>
      <p:pic>
        <p:nvPicPr>
          <p:cNvPr id="2" name="Picture 1">
            <a:extLst>
              <a:ext uri="{FF2B5EF4-FFF2-40B4-BE49-F238E27FC236}">
                <a16:creationId xmlns:a16="http://schemas.microsoft.com/office/drawing/2014/main" id="{1B450126-5152-40CC-AC58-1B442875EB05}"/>
              </a:ext>
            </a:extLst>
          </p:cNvPr>
          <p:cNvPicPr>
            <a:picLocks noChangeAspect="1"/>
          </p:cNvPicPr>
          <p:nvPr/>
        </p:nvPicPr>
        <p:blipFill>
          <a:blip r:embed="rId3"/>
          <a:stretch>
            <a:fillRect/>
          </a:stretch>
        </p:blipFill>
        <p:spPr>
          <a:xfrm>
            <a:off x="3781425" y="966585"/>
            <a:ext cx="4629150" cy="5619750"/>
          </a:xfrm>
          <a:prstGeom prst="rect">
            <a:avLst/>
          </a:prstGeom>
        </p:spPr>
      </p:pic>
      <p:sp>
        <p:nvSpPr>
          <p:cNvPr id="7" name="Rectangle: Rounded Corners 6">
            <a:extLst>
              <a:ext uri="{FF2B5EF4-FFF2-40B4-BE49-F238E27FC236}">
                <a16:creationId xmlns:a16="http://schemas.microsoft.com/office/drawing/2014/main" id="{14FD2964-7DF5-407B-B1BF-DAB4D53C13F8}"/>
              </a:ext>
            </a:extLst>
          </p:cNvPr>
          <p:cNvSpPr/>
          <p:nvPr/>
        </p:nvSpPr>
        <p:spPr>
          <a:xfrm>
            <a:off x="3932213" y="2136044"/>
            <a:ext cx="4386164" cy="12108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31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How: Insert</a:t>
            </a:r>
          </a:p>
        </p:txBody>
      </p:sp>
      <p:pic>
        <p:nvPicPr>
          <p:cNvPr id="3" name="Picture 2">
            <a:extLst>
              <a:ext uri="{FF2B5EF4-FFF2-40B4-BE49-F238E27FC236}">
                <a16:creationId xmlns:a16="http://schemas.microsoft.com/office/drawing/2014/main" id="{410E54EE-67B7-4C16-9AB3-040E2FE93F94}"/>
              </a:ext>
            </a:extLst>
          </p:cNvPr>
          <p:cNvPicPr>
            <a:picLocks noChangeAspect="1"/>
          </p:cNvPicPr>
          <p:nvPr/>
        </p:nvPicPr>
        <p:blipFill>
          <a:blip r:embed="rId3"/>
          <a:stretch>
            <a:fillRect/>
          </a:stretch>
        </p:blipFill>
        <p:spPr>
          <a:xfrm>
            <a:off x="2153370" y="966585"/>
            <a:ext cx="7943850" cy="5610225"/>
          </a:xfrm>
          <a:prstGeom prst="rect">
            <a:avLst/>
          </a:prstGeom>
        </p:spPr>
      </p:pic>
      <p:sp>
        <p:nvSpPr>
          <p:cNvPr id="7" name="Rectangle: Rounded Corners 6">
            <a:extLst>
              <a:ext uri="{FF2B5EF4-FFF2-40B4-BE49-F238E27FC236}">
                <a16:creationId xmlns:a16="http://schemas.microsoft.com/office/drawing/2014/main" id="{14FD2964-7DF5-407B-B1BF-DAB4D53C13F8}"/>
              </a:ext>
            </a:extLst>
          </p:cNvPr>
          <p:cNvSpPr/>
          <p:nvPr/>
        </p:nvSpPr>
        <p:spPr>
          <a:xfrm>
            <a:off x="2272088" y="2668704"/>
            <a:ext cx="6507928" cy="123747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854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How: Query</a:t>
            </a:r>
          </a:p>
        </p:txBody>
      </p:sp>
      <p:pic>
        <p:nvPicPr>
          <p:cNvPr id="2" name="Picture 1">
            <a:extLst>
              <a:ext uri="{FF2B5EF4-FFF2-40B4-BE49-F238E27FC236}">
                <a16:creationId xmlns:a16="http://schemas.microsoft.com/office/drawing/2014/main" id="{0F8E4120-CE6B-42A7-B395-BADC38B1C6A6}"/>
              </a:ext>
            </a:extLst>
          </p:cNvPr>
          <p:cNvPicPr>
            <a:picLocks noChangeAspect="1"/>
          </p:cNvPicPr>
          <p:nvPr/>
        </p:nvPicPr>
        <p:blipFill>
          <a:blip r:embed="rId3"/>
          <a:stretch>
            <a:fillRect/>
          </a:stretch>
        </p:blipFill>
        <p:spPr>
          <a:xfrm>
            <a:off x="1204912" y="976312"/>
            <a:ext cx="9782175" cy="4905375"/>
          </a:xfrm>
          <a:prstGeom prst="rect">
            <a:avLst/>
          </a:prstGeom>
        </p:spPr>
      </p:pic>
      <p:sp>
        <p:nvSpPr>
          <p:cNvPr id="5" name="Rectangle: Rounded Corners 4">
            <a:extLst>
              <a:ext uri="{FF2B5EF4-FFF2-40B4-BE49-F238E27FC236}">
                <a16:creationId xmlns:a16="http://schemas.microsoft.com/office/drawing/2014/main" id="{2B479563-73F8-49FF-9DC1-CDD879A499D0}"/>
              </a:ext>
            </a:extLst>
          </p:cNvPr>
          <p:cNvSpPr/>
          <p:nvPr/>
        </p:nvSpPr>
        <p:spPr>
          <a:xfrm>
            <a:off x="1447060" y="1795618"/>
            <a:ext cx="7510509" cy="70788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34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3607177" y="1679890"/>
            <a:ext cx="4977646" cy="1200329"/>
          </a:xfrm>
          <a:prstGeom prst="rect">
            <a:avLst/>
          </a:prstGeom>
          <a:noFill/>
        </p:spPr>
        <p:txBody>
          <a:bodyPr wrap="none" rtlCol="0">
            <a:spAutoFit/>
          </a:bodyPr>
          <a:lstStyle/>
          <a:p>
            <a:pPr lvl="0" algn="ctr" defTabSz="857124">
              <a:defRPr/>
            </a:pPr>
            <a:r>
              <a:rPr lang="en-US" sz="3600" b="1" kern="0" dirty="0">
                <a:solidFill>
                  <a:srgbClr val="92D050"/>
                </a:solidFill>
                <a:latin typeface="Segoe UI Semilight" panose="020B0402040204020203" pitchFamily="34" charset="0"/>
                <a:cs typeface="Segoe UI Semilight" panose="020B0402040204020203" pitchFamily="34" charset="0"/>
              </a:rPr>
              <a:t>Guaranteed low latency </a:t>
            </a:r>
            <a:br>
              <a:rPr lang="en-US" sz="3600" b="1" kern="0" dirty="0">
                <a:solidFill>
                  <a:srgbClr val="92D050"/>
                </a:solidFill>
                <a:latin typeface="Segoe UI Semilight" panose="020B0402040204020203" pitchFamily="34" charset="0"/>
                <a:cs typeface="Segoe UI Semilight" panose="020B0402040204020203" pitchFamily="34" charset="0"/>
              </a:rPr>
            </a:br>
            <a:r>
              <a:rPr lang="en-US" sz="3600" b="1" kern="0" dirty="0">
                <a:solidFill>
                  <a:srgbClr val="92D050"/>
                </a:solidFill>
                <a:latin typeface="Segoe UI Semilight" panose="020B0402040204020203" pitchFamily="34" charset="0"/>
                <a:cs typeface="Segoe UI Semilight" panose="020B0402040204020203" pitchFamily="34" charset="0"/>
              </a:rPr>
              <a:t>at the 99</a:t>
            </a:r>
            <a:r>
              <a:rPr lang="en-US" sz="3600" b="1" kern="0" baseline="30000" dirty="0">
                <a:solidFill>
                  <a:srgbClr val="92D050"/>
                </a:solidFill>
                <a:latin typeface="Segoe UI Semilight" panose="020B0402040204020203" pitchFamily="34" charset="0"/>
                <a:cs typeface="Segoe UI Semilight" panose="020B0402040204020203" pitchFamily="34" charset="0"/>
              </a:rPr>
              <a:t>th</a:t>
            </a:r>
            <a:r>
              <a:rPr lang="en-US" sz="3600" b="1" kern="0" dirty="0">
                <a:solidFill>
                  <a:srgbClr val="92D050"/>
                </a:solidFill>
                <a:latin typeface="Segoe UI Semilight" panose="020B0402040204020203" pitchFamily="34" charset="0"/>
                <a:cs typeface="Segoe UI Semilight" panose="020B0402040204020203" pitchFamily="34" charset="0"/>
              </a:rPr>
              <a:t> percentile</a:t>
            </a: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01" name="TextBox 100">
            <a:extLst>
              <a:ext uri="{FF2B5EF4-FFF2-40B4-BE49-F238E27FC236}">
                <a16:creationId xmlns:a16="http://schemas.microsoft.com/office/drawing/2014/main" id="{73B95A8F-5D35-402F-A2C7-D3C3686A6A0F}"/>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2" name="TextBox 101">
            <a:extLst>
              <a:ext uri="{FF2B5EF4-FFF2-40B4-BE49-F238E27FC236}">
                <a16:creationId xmlns:a16="http://schemas.microsoft.com/office/drawing/2014/main" id="{43A93C4A-E0A3-428B-8DD7-CA7A0C26A6C9}"/>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50" name="TextBox 49">
            <a:extLst>
              <a:ext uri="{FF2B5EF4-FFF2-40B4-BE49-F238E27FC236}">
                <a16:creationId xmlns:a16="http://schemas.microsoft.com/office/drawing/2014/main" id="{2C914941-9933-4CCD-AEA8-076C05EE9C11}"/>
              </a:ext>
            </a:extLst>
          </p:cNvPr>
          <p:cNvSpPr txBox="1"/>
          <p:nvPr/>
        </p:nvSpPr>
        <p:spPr>
          <a:xfrm>
            <a:off x="3575919" y="1681049"/>
            <a:ext cx="5040162"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1238073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11111E-6 L -0.21927 0.38217 " pathEditMode="relative" rAng="0" ptsTypes="AA">
                                      <p:cBhvr>
                                        <p:cTn id="6" dur="2000" fill="hold"/>
                                        <p:tgtEl>
                                          <p:spTgt spid="50"/>
                                        </p:tgtEl>
                                        <p:attrNameLst>
                                          <p:attrName>ppt_x</p:attrName>
                                          <p:attrName>ppt_y</p:attrName>
                                        </p:attrNameLst>
                                      </p:cBhvr>
                                      <p:rCtr x="-10964" y="19097"/>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50"/>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0" grpId="0"/>
      <p:bldP spid="50" grpId="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192349" y="239879"/>
            <a:ext cx="5903651" cy="2308324"/>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Call to Action</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4" name="Picture 3">
            <a:extLst>
              <a:ext uri="{FF2B5EF4-FFF2-40B4-BE49-F238E27FC236}">
                <a16:creationId xmlns:a16="http://schemas.microsoft.com/office/drawing/2014/main" id="{73B905FB-9870-415A-BCEC-9B08118C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537" y="0"/>
            <a:ext cx="9384231" cy="6858000"/>
          </a:xfrm>
          <a:prstGeom prst="rect">
            <a:avLst/>
          </a:prstGeom>
        </p:spPr>
      </p:pic>
    </p:spTree>
    <p:extLst>
      <p:ext uri="{BB962C8B-B14F-4D97-AF65-F5344CB8AC3E}">
        <p14:creationId xmlns:p14="http://schemas.microsoft.com/office/powerpoint/2010/main" val="307641901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A863F38-EB1A-4059-B240-B7025E91D794}"/>
              </a:ext>
            </a:extLst>
          </p:cNvPr>
          <p:cNvSpPr txBox="1"/>
          <p:nvPr/>
        </p:nvSpPr>
        <p:spPr>
          <a:xfrm>
            <a:off x="0" y="643467"/>
            <a:ext cx="12192000"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spc="600" dirty="0">
                <a:solidFill>
                  <a:schemeClr val="bg1"/>
                </a:solidFill>
                <a:effectLst>
                  <a:outerShdw blurRad="698500" sx="102000" sy="102000" algn="ctr" rotWithShape="0">
                    <a:prstClr val="black">
                      <a:alpha val="68000"/>
                    </a:prstClr>
                  </a:outerShdw>
                </a:effectLst>
                <a:latin typeface="+mj-lt"/>
                <a:ea typeface="+mj-ea"/>
                <a:cs typeface="+mj-cs"/>
              </a:rPr>
              <a:t>azure.microsoft.com/</a:t>
            </a:r>
            <a:r>
              <a:rPr lang="en-US" sz="3200" b="1" kern="1200" spc="600" dirty="0" err="1">
                <a:solidFill>
                  <a:schemeClr val="bg1"/>
                </a:solidFill>
                <a:effectLst>
                  <a:outerShdw blurRad="698500" sx="102000" sy="102000" algn="ctr" rotWithShape="0">
                    <a:prstClr val="black">
                      <a:alpha val="68000"/>
                    </a:prstClr>
                  </a:outerShdw>
                </a:effectLst>
                <a:latin typeface="+mj-lt"/>
                <a:ea typeface="+mj-ea"/>
                <a:cs typeface="+mj-cs"/>
              </a:rPr>
              <a:t>en</a:t>
            </a:r>
            <a:r>
              <a:rPr lang="en-US" sz="3200" b="1" kern="1200" spc="600" dirty="0">
                <a:solidFill>
                  <a:schemeClr val="bg1"/>
                </a:solidFill>
                <a:effectLst>
                  <a:outerShdw blurRad="698500" sx="102000" sy="102000" algn="ctr" rotWithShape="0">
                    <a:prstClr val="black">
                      <a:alpha val="68000"/>
                    </a:prstClr>
                  </a:outerShdw>
                </a:effectLst>
                <a:latin typeface="+mj-lt"/>
                <a:ea typeface="+mj-ea"/>
                <a:cs typeface="+mj-cs"/>
              </a:rPr>
              <a:t>-us/try/</a:t>
            </a:r>
            <a:r>
              <a:rPr lang="en-US" sz="3200" b="1" kern="1200" spc="600" dirty="0" err="1">
                <a:solidFill>
                  <a:schemeClr val="bg1"/>
                </a:solidFill>
                <a:effectLst>
                  <a:outerShdw blurRad="698500" sx="102000" sy="102000" algn="ctr" rotWithShape="0">
                    <a:prstClr val="black">
                      <a:alpha val="68000"/>
                    </a:prstClr>
                  </a:outerShdw>
                </a:effectLst>
                <a:latin typeface="+mj-lt"/>
                <a:ea typeface="+mj-ea"/>
                <a:cs typeface="+mj-cs"/>
              </a:rPr>
              <a:t>cosmosdb</a:t>
            </a:r>
            <a:r>
              <a:rPr lang="en-US" sz="3200" b="1" kern="1200" spc="600" dirty="0">
                <a:solidFill>
                  <a:schemeClr val="bg1"/>
                </a:solidFill>
                <a:effectLst>
                  <a:outerShdw blurRad="698500" sx="102000" sy="102000" algn="ctr" rotWithShape="0">
                    <a:prstClr val="black">
                      <a:alpha val="68000"/>
                    </a:prstClr>
                  </a:outerShdw>
                </a:effectLst>
                <a:latin typeface="+mj-lt"/>
                <a:ea typeface="+mj-ea"/>
                <a:cs typeface="+mj-cs"/>
              </a:rPr>
              <a:t>/</a:t>
            </a:r>
          </a:p>
        </p:txBody>
      </p:sp>
      <p:pic>
        <p:nvPicPr>
          <p:cNvPr id="3" name="Picture 2">
            <a:extLst>
              <a:ext uri="{FF2B5EF4-FFF2-40B4-BE49-F238E27FC236}">
                <a16:creationId xmlns:a16="http://schemas.microsoft.com/office/drawing/2014/main" id="{320F4031-D261-49A0-8848-1986A1B057C6}"/>
              </a:ext>
            </a:extLst>
          </p:cNvPr>
          <p:cNvPicPr>
            <a:picLocks noChangeAspect="1"/>
          </p:cNvPicPr>
          <p:nvPr/>
        </p:nvPicPr>
        <p:blipFill>
          <a:blip r:embed="rId2"/>
          <a:stretch>
            <a:fillRect/>
          </a:stretch>
        </p:blipFill>
        <p:spPr>
          <a:xfrm>
            <a:off x="1589128" y="1675227"/>
            <a:ext cx="9013743" cy="4394199"/>
          </a:xfrm>
          <a:prstGeom prst="rect">
            <a:avLst/>
          </a:prstGeom>
        </p:spPr>
      </p:pic>
    </p:spTree>
    <p:extLst>
      <p:ext uri="{BB962C8B-B14F-4D97-AF65-F5344CB8AC3E}">
        <p14:creationId xmlns:p14="http://schemas.microsoft.com/office/powerpoint/2010/main" val="2123146036"/>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F30079-B990-4530-9BB8-C8D933AD70E3}"/>
              </a:ext>
            </a:extLst>
          </p:cNvPr>
          <p:cNvSpPr txBox="1"/>
          <p:nvPr/>
        </p:nvSpPr>
        <p:spPr>
          <a:xfrm>
            <a:off x="396836" y="3880608"/>
            <a:ext cx="8010526" cy="2800767"/>
          </a:xfrm>
          <a:prstGeom prst="rect">
            <a:avLst/>
          </a:prstGeom>
          <a:noFill/>
        </p:spPr>
        <p:txBody>
          <a:bodyPr wrap="none" rtlCol="0">
            <a:spAutoFit/>
          </a:bodyPr>
          <a:lstStyle/>
          <a:p>
            <a:r>
              <a:rPr lang="en-US" sz="4400" b="1" dirty="0">
                <a:solidFill>
                  <a:srgbClr val="92D050"/>
                </a:solidFill>
                <a:latin typeface="Font Awesome 5 Free Solid" panose="02000503000000000000" pitchFamily="50" charset="2"/>
              </a:rPr>
              <a:t></a:t>
            </a:r>
            <a:r>
              <a:rPr lang="en-US" sz="3600" spc="600" dirty="0">
                <a:solidFill>
                  <a:schemeClr val="bg1">
                    <a:lumMod val="75000"/>
                  </a:schemeClr>
                </a:solidFill>
              </a:rPr>
              <a:t> chadgreen@chadgreen.com</a:t>
            </a:r>
          </a:p>
          <a:p>
            <a:r>
              <a:rPr lang="en-US" sz="4400" dirty="0">
                <a:solidFill>
                  <a:srgbClr val="92D050"/>
                </a:solidFill>
                <a:latin typeface="Font Awesome 5 Brands Regular" panose="02000503000000000000" pitchFamily="50" charset="0"/>
              </a:rPr>
              <a:t></a:t>
            </a:r>
            <a:r>
              <a:rPr lang="en-US" sz="3600" spc="600" dirty="0">
                <a:solidFill>
                  <a:schemeClr val="bg1">
                    <a:lumMod val="75000"/>
                  </a:schemeClr>
                </a:solidFill>
              </a:rPr>
              <a:t> chadgreen.com</a:t>
            </a:r>
          </a:p>
          <a:p>
            <a:r>
              <a:rPr lang="en-US" sz="4400" dirty="0">
                <a:solidFill>
                  <a:srgbClr val="92D050"/>
                </a:solidFill>
                <a:latin typeface="Font Awesome 5 Brands Regular" panose="02000503000000000000" pitchFamily="50" charset="0"/>
              </a:rPr>
              <a:t></a:t>
            </a:r>
            <a:r>
              <a:rPr lang="en-US" sz="3600" spc="600" dirty="0">
                <a:solidFill>
                  <a:schemeClr val="bg1">
                    <a:lumMod val="75000"/>
                  </a:schemeClr>
                </a:solidFill>
              </a:rPr>
              <a:t> </a:t>
            </a:r>
            <a:r>
              <a:rPr lang="en-US" sz="3600" spc="600" dirty="0" err="1">
                <a:solidFill>
                  <a:schemeClr val="bg1">
                    <a:lumMod val="75000"/>
                  </a:schemeClr>
                </a:solidFill>
              </a:rPr>
              <a:t>ChadGreen</a:t>
            </a:r>
            <a:endParaRPr lang="en-US" sz="3600" spc="600" dirty="0">
              <a:solidFill>
                <a:schemeClr val="bg1">
                  <a:lumMod val="75000"/>
                </a:schemeClr>
              </a:solidFill>
            </a:endParaRPr>
          </a:p>
          <a:p>
            <a:r>
              <a:rPr lang="en-US" sz="4400" dirty="0">
                <a:solidFill>
                  <a:srgbClr val="92D050"/>
                </a:solidFill>
                <a:latin typeface="Font Awesome 5 Brands Regular" panose="02000503000000000000" pitchFamily="50" charset="0"/>
              </a:rPr>
              <a:t></a:t>
            </a:r>
            <a:r>
              <a:rPr lang="en-US" sz="3600" spc="600" dirty="0">
                <a:solidFill>
                  <a:schemeClr val="bg1">
                    <a:lumMod val="75000"/>
                  </a:schemeClr>
                </a:solidFill>
              </a:rPr>
              <a:t> </a:t>
            </a:r>
            <a:r>
              <a:rPr lang="en-US" sz="3600" spc="600" dirty="0" err="1">
                <a:solidFill>
                  <a:schemeClr val="bg1">
                    <a:lumMod val="75000"/>
                  </a:schemeClr>
                </a:solidFill>
              </a:rPr>
              <a:t>ChadwickEGreen</a:t>
            </a:r>
            <a:endParaRPr lang="en-US" sz="3600" spc="600" dirty="0">
              <a:solidFill>
                <a:schemeClr val="bg1">
                  <a:lumMod val="75000"/>
                </a:schemeClr>
              </a:solidFill>
            </a:endParaRPr>
          </a:p>
        </p:txBody>
      </p:sp>
      <p:sp>
        <p:nvSpPr>
          <p:cNvPr id="4" name="TextBox 3">
            <a:extLst>
              <a:ext uri="{FF2B5EF4-FFF2-40B4-BE49-F238E27FC236}">
                <a16:creationId xmlns:a16="http://schemas.microsoft.com/office/drawing/2014/main" id="{5CBF0405-92CB-427B-9F55-6841102F85D6}"/>
              </a:ext>
            </a:extLst>
          </p:cNvPr>
          <p:cNvSpPr txBox="1"/>
          <p:nvPr/>
        </p:nvSpPr>
        <p:spPr>
          <a:xfrm>
            <a:off x="396836" y="176625"/>
            <a:ext cx="6148030" cy="1569660"/>
          </a:xfrm>
          <a:prstGeom prst="rect">
            <a:avLst/>
          </a:prstGeom>
          <a:noFill/>
        </p:spPr>
        <p:txBody>
          <a:bodyPr wrap="none" rtlCol="0">
            <a:spAutoFit/>
          </a:bodyPr>
          <a:lstStyle/>
          <a:p>
            <a:pPr algn="ctr"/>
            <a:r>
              <a:rPr lang="id-ID" sz="9600" b="1" spc="600" dirty="0">
                <a:solidFill>
                  <a:srgbClr val="92D050"/>
                </a:solidFill>
                <a:effectLst>
                  <a:outerShdw blurRad="698500" sx="102000" sy="102000" algn="ctr" rotWithShape="0">
                    <a:prstClr val="black">
                      <a:alpha val="68000"/>
                    </a:prstClr>
                  </a:outerShdw>
                </a:effectLst>
              </a:rPr>
              <a:t>Thank</a:t>
            </a:r>
            <a:r>
              <a:rPr lang="id-ID" sz="9600" b="1" spc="600" dirty="0">
                <a:solidFill>
                  <a:schemeClr val="accent4"/>
                </a:solidFill>
                <a:effectLst>
                  <a:outerShdw blurRad="698500" sx="102000" sy="102000" algn="ctr" rotWithShape="0">
                    <a:prstClr val="black">
                      <a:alpha val="68000"/>
                    </a:prstClr>
                  </a:outerShdw>
                </a:effectLst>
              </a:rPr>
              <a:t> </a:t>
            </a:r>
            <a:r>
              <a:rPr lang="id-ID" sz="9600" b="1" spc="600" dirty="0">
                <a:solidFill>
                  <a:schemeClr val="bg1"/>
                </a:solidFill>
                <a:effectLst>
                  <a:outerShdw blurRad="698500" sx="102000" sy="102000" algn="ctr" rotWithShape="0">
                    <a:prstClr val="black">
                      <a:alpha val="68000"/>
                    </a:prstClr>
                  </a:outerShdw>
                </a:effectLst>
              </a:rPr>
              <a:t>You</a:t>
            </a:r>
            <a:endParaRPr lang="en-US" sz="96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10" name="Picture 9">
            <a:extLst>
              <a:ext uri="{FF2B5EF4-FFF2-40B4-BE49-F238E27FC236}">
                <a16:creationId xmlns:a16="http://schemas.microsoft.com/office/drawing/2014/main" id="{417C46A5-7688-410C-A187-A69B9A315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570228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3607177" y="1679890"/>
            <a:ext cx="4977646" cy="1200329"/>
          </a:xfrm>
          <a:prstGeom prst="rect">
            <a:avLst/>
          </a:prstGeom>
          <a:noFill/>
        </p:spPr>
        <p:txBody>
          <a:bodyPr wrap="none" rtlCol="0">
            <a:spAutoFit/>
          </a:bodyPr>
          <a:lstStyle/>
          <a:p>
            <a:pPr lvl="0" algn="ctr" defTabSz="857124">
              <a:defRPr/>
            </a:pPr>
            <a:r>
              <a:rPr lang="en-US" sz="3600" b="1" kern="0" dirty="0">
                <a:solidFill>
                  <a:srgbClr val="92D050"/>
                </a:solidFill>
                <a:latin typeface="Segoe UI Semilight" panose="020B0402040204020203" pitchFamily="34" charset="0"/>
                <a:cs typeface="Segoe UI Semilight" panose="020B0402040204020203" pitchFamily="34" charset="0"/>
              </a:rPr>
              <a:t>Guaranteed low latency </a:t>
            </a:r>
            <a:br>
              <a:rPr lang="en-US" sz="3600" b="1" kern="0" dirty="0">
                <a:solidFill>
                  <a:srgbClr val="92D050"/>
                </a:solidFill>
                <a:latin typeface="Segoe UI Semilight" panose="020B0402040204020203" pitchFamily="34" charset="0"/>
                <a:cs typeface="Segoe UI Semilight" panose="020B0402040204020203" pitchFamily="34" charset="0"/>
              </a:rPr>
            </a:br>
            <a:r>
              <a:rPr lang="en-US" sz="3600" b="1" kern="0" dirty="0">
                <a:solidFill>
                  <a:srgbClr val="92D050"/>
                </a:solidFill>
                <a:latin typeface="Segoe UI Semilight" panose="020B0402040204020203" pitchFamily="34" charset="0"/>
                <a:cs typeface="Segoe UI Semilight" panose="020B0402040204020203" pitchFamily="34" charset="0"/>
              </a:rPr>
              <a:t>at the 99</a:t>
            </a:r>
            <a:r>
              <a:rPr lang="en-US" sz="3600" b="1" kern="0" baseline="30000" dirty="0">
                <a:solidFill>
                  <a:srgbClr val="92D050"/>
                </a:solidFill>
                <a:latin typeface="Segoe UI Semilight" panose="020B0402040204020203" pitchFamily="34" charset="0"/>
                <a:cs typeface="Segoe UI Semilight" panose="020B0402040204020203" pitchFamily="34" charset="0"/>
              </a:rPr>
              <a:t>th</a:t>
            </a:r>
            <a:r>
              <a:rPr lang="en-US" sz="3600" b="1" kern="0" dirty="0">
                <a:solidFill>
                  <a:srgbClr val="92D050"/>
                </a:solidFill>
                <a:latin typeface="Segoe UI Semilight" panose="020B0402040204020203" pitchFamily="34" charset="0"/>
                <a:cs typeface="Segoe UI Semilight" panose="020B0402040204020203" pitchFamily="34" charset="0"/>
              </a:rPr>
              <a:t> percentile</a:t>
            </a: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01" name="TextBox 100">
            <a:extLst>
              <a:ext uri="{FF2B5EF4-FFF2-40B4-BE49-F238E27FC236}">
                <a16:creationId xmlns:a16="http://schemas.microsoft.com/office/drawing/2014/main" id="{73B95A8F-5D35-402F-A2C7-D3C3686A6A0F}"/>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2" name="TextBox 101">
            <a:extLst>
              <a:ext uri="{FF2B5EF4-FFF2-40B4-BE49-F238E27FC236}">
                <a16:creationId xmlns:a16="http://schemas.microsoft.com/office/drawing/2014/main" id="{43A93C4A-E0A3-428B-8DD7-CA7A0C26A6C9}"/>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51" name="TextBox 50">
            <a:extLst>
              <a:ext uri="{FF2B5EF4-FFF2-40B4-BE49-F238E27FC236}">
                <a16:creationId xmlns:a16="http://schemas.microsoft.com/office/drawing/2014/main" id="{B3008C7F-C60E-4F94-B813-0D608458CC51}"/>
              </a:ext>
            </a:extLst>
          </p:cNvPr>
          <p:cNvSpPr txBox="1"/>
          <p:nvPr/>
        </p:nvSpPr>
        <p:spPr>
          <a:xfrm>
            <a:off x="7913487" y="4674126"/>
            <a:ext cx="1648208"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Guaranteed low latency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at the 99</a:t>
            </a:r>
            <a:r>
              <a:rPr lang="en-US" sz="1100" kern="0" baseline="30000" dirty="0">
                <a:solidFill>
                  <a:srgbClr val="92D050"/>
                </a:solidFill>
                <a:latin typeface="Segoe UI Semilight" panose="020B0402040204020203" pitchFamily="34" charset="0"/>
                <a:cs typeface="Segoe UI Semilight" panose="020B0402040204020203" pitchFamily="34" charset="0"/>
              </a:rPr>
              <a:t>th</a:t>
            </a:r>
            <a:r>
              <a:rPr lang="en-US" sz="1100" kern="0" dirty="0">
                <a:solidFill>
                  <a:srgbClr val="92D050"/>
                </a:solidFill>
                <a:latin typeface="Segoe UI Semilight" panose="020B0402040204020203" pitchFamily="34" charset="0"/>
                <a:cs typeface="Segoe UI Semilight" panose="020B0402040204020203" pitchFamily="34" charset="0"/>
              </a:rPr>
              <a:t> percentile</a:t>
            </a:r>
            <a:endPar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sp>
        <p:nvSpPr>
          <p:cNvPr id="52" name="TextBox 51">
            <a:extLst>
              <a:ext uri="{FF2B5EF4-FFF2-40B4-BE49-F238E27FC236}">
                <a16:creationId xmlns:a16="http://schemas.microsoft.com/office/drawing/2014/main" id="{1BAF6D74-5D3A-4016-A041-DCD8A4EB3017}"/>
              </a:ext>
            </a:extLst>
          </p:cNvPr>
          <p:cNvSpPr txBox="1"/>
          <p:nvPr/>
        </p:nvSpPr>
        <p:spPr>
          <a:xfrm>
            <a:off x="4084872" y="1687303"/>
            <a:ext cx="4022256" cy="1200329"/>
          </a:xfrm>
          <a:prstGeom prst="rect">
            <a:avLst/>
          </a:prstGeom>
          <a:noFill/>
        </p:spPr>
        <p:txBody>
          <a:bodyPr wrap="none" rtlCol="0">
            <a:spAutoFit/>
          </a:bodyPr>
          <a:lstStyle/>
          <a:p>
            <a:pPr lvl="0" algn="ctr" defTabSz="857124">
              <a:defRPr/>
            </a:pPr>
            <a:r>
              <a:rPr lang="en-US" sz="3600" b="1" kern="0" dirty="0">
                <a:solidFill>
                  <a:srgbClr val="92D050"/>
                </a:solidFill>
                <a:latin typeface="Segoe UI Semilight" panose="020B0402040204020203" pitchFamily="34" charset="0"/>
                <a:cs typeface="Segoe UI Semilight" panose="020B0402040204020203" pitchFamily="34" charset="0"/>
              </a:rPr>
              <a:t>Five well-defined </a:t>
            </a:r>
            <a:br>
              <a:rPr lang="en-US" sz="3600" b="1" kern="0" dirty="0">
                <a:solidFill>
                  <a:srgbClr val="92D050"/>
                </a:solidFill>
                <a:latin typeface="Segoe UI Semilight" panose="020B0402040204020203" pitchFamily="34" charset="0"/>
                <a:cs typeface="Segoe UI Semilight" panose="020B0402040204020203" pitchFamily="34" charset="0"/>
              </a:rPr>
            </a:br>
            <a:r>
              <a:rPr lang="en-US" sz="3600" b="1" kern="0" dirty="0">
                <a:solidFill>
                  <a:srgbClr val="92D050"/>
                </a:solidFill>
                <a:latin typeface="Segoe UI Semilight" panose="020B0402040204020203" pitchFamily="34" charset="0"/>
                <a:cs typeface="Segoe UI Semilight" panose="020B0402040204020203" pitchFamily="34" charset="0"/>
              </a:rPr>
              <a:t>consistency models</a:t>
            </a:r>
          </a:p>
        </p:txBody>
      </p:sp>
    </p:spTree>
    <p:extLst>
      <p:ext uri="{BB962C8B-B14F-4D97-AF65-F5344CB8AC3E}">
        <p14:creationId xmlns:p14="http://schemas.microsoft.com/office/powerpoint/2010/main" val="31864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2.59259E-6 L 0.21289 0.38588 " pathEditMode="relative" rAng="0" ptsTypes="AA">
                                      <p:cBhvr>
                                        <p:cTn id="6" dur="2000" fill="hold"/>
                                        <p:tgtEl>
                                          <p:spTgt spid="28"/>
                                        </p:tgtEl>
                                        <p:attrNameLst>
                                          <p:attrName>ppt_x</p:attrName>
                                          <p:attrName>ppt_y</p:attrName>
                                        </p:attrNameLst>
                                      </p:cBhvr>
                                      <p:rCtr x="10638" y="19282"/>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51"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5" name="TextBox 104">
            <a:extLst>
              <a:ext uri="{FF2B5EF4-FFF2-40B4-BE49-F238E27FC236}">
                <a16:creationId xmlns:a16="http://schemas.microsoft.com/office/drawing/2014/main" id="{849F705D-5870-4817-8AB3-7D5A3C7152D1}"/>
              </a:ext>
            </a:extLst>
          </p:cNvPr>
          <p:cNvSpPr txBox="1"/>
          <p:nvPr/>
        </p:nvSpPr>
        <p:spPr>
          <a:xfrm>
            <a:off x="5330374" y="2275899"/>
            <a:ext cx="1484702"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2800" b="1" kern="0" dirty="0">
                <a:solidFill>
                  <a:srgbClr val="92D050"/>
                </a:solidFill>
                <a:latin typeface="Segoe UI Semilight" panose="020B0402040204020203" pitchFamily="34" charset="0"/>
                <a:cs typeface="Segoe UI Semilight" panose="020B0402040204020203" pitchFamily="34" charset="0"/>
              </a:rPr>
              <a:t>Eventual</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sp>
        <p:nvSpPr>
          <p:cNvPr id="103" name="TextBox 102">
            <a:extLst>
              <a:ext uri="{FF2B5EF4-FFF2-40B4-BE49-F238E27FC236}">
                <a16:creationId xmlns:a16="http://schemas.microsoft.com/office/drawing/2014/main" id="{7D272548-18DA-4427-B588-A9FE10105F86}"/>
              </a:ext>
            </a:extLst>
          </p:cNvPr>
          <p:cNvSpPr txBox="1"/>
          <p:nvPr/>
        </p:nvSpPr>
        <p:spPr>
          <a:xfrm>
            <a:off x="5430847" y="2293847"/>
            <a:ext cx="1327608"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2800" b="1" kern="0" dirty="0">
                <a:solidFill>
                  <a:srgbClr val="92D050"/>
                </a:solidFill>
                <a:latin typeface="Segoe UI Semilight" panose="020B0402040204020203" pitchFamily="34" charset="0"/>
                <a:cs typeface="Segoe UI Semilight" panose="020B0402040204020203" pitchFamily="34" charset="0"/>
              </a:rPr>
              <a:t>Session</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sp>
        <p:nvSpPr>
          <p:cNvPr id="101" name="TextBox 100">
            <a:extLst>
              <a:ext uri="{FF2B5EF4-FFF2-40B4-BE49-F238E27FC236}">
                <a16:creationId xmlns:a16="http://schemas.microsoft.com/office/drawing/2014/main" id="{2765CE03-6D96-4275-BAC7-E77136F06B57}"/>
              </a:ext>
            </a:extLst>
          </p:cNvPr>
          <p:cNvSpPr txBox="1"/>
          <p:nvPr/>
        </p:nvSpPr>
        <p:spPr>
          <a:xfrm>
            <a:off x="5487754" y="2308056"/>
            <a:ext cx="1213794"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Strong</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endParaRPr>
          </a:p>
        </p:txBody>
      </p:sp>
      <p:sp>
        <p:nvSpPr>
          <p:cNvPr id="104" name="TextBox 103">
            <a:extLst>
              <a:ext uri="{FF2B5EF4-FFF2-40B4-BE49-F238E27FC236}">
                <a16:creationId xmlns:a16="http://schemas.microsoft.com/office/drawing/2014/main" id="{CDA76B69-F46E-44E7-B001-0184941281E7}"/>
              </a:ext>
            </a:extLst>
          </p:cNvPr>
          <p:cNvSpPr txBox="1"/>
          <p:nvPr/>
        </p:nvSpPr>
        <p:spPr>
          <a:xfrm>
            <a:off x="4703600" y="2279967"/>
            <a:ext cx="2738250"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2800" b="1" kern="0" dirty="0">
                <a:solidFill>
                  <a:srgbClr val="92D050"/>
                </a:solidFill>
                <a:latin typeface="Segoe UI Semilight" panose="020B0402040204020203" pitchFamily="34" charset="0"/>
                <a:cs typeface="Segoe UI Semilight" panose="020B0402040204020203" pitchFamily="34" charset="0"/>
              </a:rPr>
              <a:t>Consistent Prefix</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sp>
        <p:nvSpPr>
          <p:cNvPr id="102" name="TextBox 101">
            <a:extLst>
              <a:ext uri="{FF2B5EF4-FFF2-40B4-BE49-F238E27FC236}">
                <a16:creationId xmlns:a16="http://schemas.microsoft.com/office/drawing/2014/main" id="{1CDB3B4C-B548-4BF5-8151-81EA87FF0FF7}"/>
              </a:ext>
            </a:extLst>
          </p:cNvPr>
          <p:cNvSpPr txBox="1"/>
          <p:nvPr/>
        </p:nvSpPr>
        <p:spPr>
          <a:xfrm>
            <a:off x="4703600" y="2299242"/>
            <a:ext cx="3095720"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2800" b="1" kern="0" dirty="0">
                <a:solidFill>
                  <a:srgbClr val="92D050"/>
                </a:solidFill>
                <a:latin typeface="Segoe UI Semilight" panose="020B0402040204020203" pitchFamily="34" charset="0"/>
                <a:cs typeface="Segoe UI Semilight" panose="020B0402040204020203" pitchFamily="34" charset="0"/>
              </a:rPr>
              <a:t>Bounded Staleness</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6" name="TextBox 25">
            <a:extLst>
              <a:ext uri="{FF2B5EF4-FFF2-40B4-BE49-F238E27FC236}">
                <a16:creationId xmlns:a16="http://schemas.microsoft.com/office/drawing/2014/main" id="{30B3AF86-9BC5-4BD3-8B1B-AAD3D2BE6B51}"/>
              </a:ext>
            </a:extLst>
          </p:cNvPr>
          <p:cNvSpPr txBox="1"/>
          <p:nvPr/>
        </p:nvSpPr>
        <p:spPr>
          <a:xfrm>
            <a:off x="5522813" y="4315190"/>
            <a:ext cx="1358064"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Five well-defined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consistency models</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7913487" y="4674126"/>
            <a:ext cx="1648208"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Guaranteed low latency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at the 99</a:t>
            </a:r>
            <a:r>
              <a:rPr lang="en-US" sz="1100" kern="0" baseline="30000" dirty="0">
                <a:solidFill>
                  <a:srgbClr val="92D050"/>
                </a:solidFill>
                <a:latin typeface="Segoe UI Semilight" panose="020B0402040204020203" pitchFamily="34" charset="0"/>
                <a:cs typeface="Segoe UI Semilight" panose="020B0402040204020203" pitchFamily="34" charset="0"/>
              </a:rPr>
              <a:t>th</a:t>
            </a:r>
            <a:r>
              <a:rPr lang="en-US" sz="1100" kern="0" dirty="0">
                <a:solidFill>
                  <a:srgbClr val="92D050"/>
                </a:solidFill>
                <a:latin typeface="Segoe UI Semilight" panose="020B0402040204020203" pitchFamily="34" charset="0"/>
                <a:cs typeface="Segoe UI Semilight" panose="020B0402040204020203" pitchFamily="34" charset="0"/>
              </a:rPr>
              <a:t> percentile</a:t>
            </a:r>
            <a:endPar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06" name="TextBox 105">
            <a:extLst>
              <a:ext uri="{FF2B5EF4-FFF2-40B4-BE49-F238E27FC236}">
                <a16:creationId xmlns:a16="http://schemas.microsoft.com/office/drawing/2014/main" id="{E3DC05FB-1812-44D3-9BA9-FCB63DD88659}"/>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7" name="TextBox 106">
            <a:extLst>
              <a:ext uri="{FF2B5EF4-FFF2-40B4-BE49-F238E27FC236}">
                <a16:creationId xmlns:a16="http://schemas.microsoft.com/office/drawing/2014/main" id="{FB1AA057-99FF-49FA-9615-9A7CBBCDB094}"/>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Tree>
    <p:extLst>
      <p:ext uri="{BB962C8B-B14F-4D97-AF65-F5344CB8AC3E}">
        <p14:creationId xmlns:p14="http://schemas.microsoft.com/office/powerpoint/2010/main" val="3389008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2.08333E-7 2.96296E-6 L -0.42409 -0.00973 " pathEditMode="relative" rAng="0" ptsTypes="AA">
                                      <p:cBhvr>
                                        <p:cTn id="14" dur="2000" fill="hold"/>
                                        <p:tgtEl>
                                          <p:spTgt spid="101"/>
                                        </p:tgtEl>
                                        <p:attrNameLst>
                                          <p:attrName>ppt_x</p:attrName>
                                          <p:attrName>ppt_y</p:attrName>
                                        </p:attrNameLst>
                                      </p:cBhvr>
                                      <p:rCtr x="-21211" y="-486"/>
                                    </p:animMotion>
                                  </p:childTnLst>
                                </p:cTn>
                              </p:par>
                              <p:par>
                                <p:cTn id="15" presetID="10" presetClass="entr" presetSubtype="0" fill="hold" grpId="0" nodeType="withEffect">
                                  <p:stCondLst>
                                    <p:cond delay="75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4.16667E-7 3.7037E-7 L 0.36003 0.00139 " pathEditMode="relative" rAng="0" ptsTypes="AA">
                                      <p:cBhvr>
                                        <p:cTn id="21" dur="2000" fill="hold"/>
                                        <p:tgtEl>
                                          <p:spTgt spid="102"/>
                                        </p:tgtEl>
                                        <p:attrNameLst>
                                          <p:attrName>ppt_x</p:attrName>
                                          <p:attrName>ppt_y</p:attrName>
                                        </p:attrNameLst>
                                      </p:cBhvr>
                                      <p:rCtr x="17995" y="69"/>
                                    </p:animMotion>
                                  </p:childTnLst>
                                </p:cTn>
                              </p:par>
                              <p:par>
                                <p:cTn id="22" presetID="10" presetClass="entr" presetSubtype="0" fill="hold" grpId="0" nodeType="withEffect">
                                  <p:stCondLst>
                                    <p:cond delay="75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2.08333E-7 4.81481E-6 L -0.26497 0.07638 " pathEditMode="relative" rAng="0" ptsTypes="AA">
                                      <p:cBhvr>
                                        <p:cTn id="28" dur="2000" fill="hold"/>
                                        <p:tgtEl>
                                          <p:spTgt spid="103"/>
                                        </p:tgtEl>
                                        <p:attrNameLst>
                                          <p:attrName>ppt_x</p:attrName>
                                          <p:attrName>ppt_y</p:attrName>
                                        </p:attrNameLst>
                                      </p:cBhvr>
                                      <p:rCtr x="-13255" y="3819"/>
                                    </p:animMotion>
                                  </p:childTnLst>
                                </p:cTn>
                              </p:par>
                              <p:par>
                                <p:cTn id="29" presetID="10" presetClass="entr" presetSubtype="0" fill="hold" grpId="0" nodeType="withEffect">
                                  <p:stCondLst>
                                    <p:cond delay="75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3.125E-6 -1.85185E-6 L 0.2013 0.08982 " pathEditMode="relative" rAng="0" ptsTypes="AA">
                                      <p:cBhvr>
                                        <p:cTn id="35" dur="2000" fill="hold"/>
                                        <p:tgtEl>
                                          <p:spTgt spid="104"/>
                                        </p:tgtEl>
                                        <p:attrNameLst>
                                          <p:attrName>ppt_x</p:attrName>
                                          <p:attrName>ppt_y</p:attrName>
                                        </p:attrNameLst>
                                      </p:cBhvr>
                                      <p:rCtr x="10065" y="4491"/>
                                    </p:animMotion>
                                  </p:childTnLst>
                                </p:cTn>
                              </p:par>
                              <p:par>
                                <p:cTn id="36" presetID="10" presetClass="entr" presetSubtype="0" fill="hold" grpId="0" nodeType="withEffect">
                                  <p:stCondLst>
                                    <p:cond delay="750"/>
                                  </p:stCondLst>
                                  <p:childTnLst>
                                    <p:set>
                                      <p:cBhvr>
                                        <p:cTn id="37" dur="1" fill="hold">
                                          <p:stCondLst>
                                            <p:cond delay="0"/>
                                          </p:stCondLst>
                                        </p:cTn>
                                        <p:tgtEl>
                                          <p:spTgt spid="105"/>
                                        </p:tgtEl>
                                        <p:attrNameLst>
                                          <p:attrName>style.visibility</p:attrName>
                                        </p:attrNameLst>
                                      </p:cBhvr>
                                      <p:to>
                                        <p:strVal val="visible"/>
                                      </p:to>
                                    </p:set>
                                    <p:animEffect transition="in" filter="fade">
                                      <p:cBhvr>
                                        <p:cTn id="3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3" grpId="0"/>
      <p:bldP spid="103" grpId="1"/>
      <p:bldP spid="101" grpId="0"/>
      <p:bldP spid="101" grpId="1"/>
      <p:bldP spid="104" grpId="0"/>
      <p:bldP spid="104" grpId="1"/>
      <p:bldP spid="102" grpId="0"/>
      <p:bldP spid="102" grpId="1"/>
      <p:bldP spid="26" grpId="0"/>
    </p:bldLst>
  </p:timing>
</p:sld>
</file>

<file path=ppt/theme/theme1.xml><?xml version="1.0" encoding="utf-8"?>
<a:theme xmlns:a="http://schemas.openxmlformats.org/drawingml/2006/main" name="Office Theme">
  <a:themeElements>
    <a:clrScheme name="Green 5">
      <a:dk1>
        <a:sysClr val="windowText" lastClr="000000"/>
      </a:dk1>
      <a:lt1>
        <a:sysClr val="window" lastClr="FFFFFF"/>
      </a:lt1>
      <a:dk2>
        <a:srgbClr val="44546A"/>
      </a:dk2>
      <a:lt2>
        <a:srgbClr val="E7E6E6"/>
      </a:lt2>
      <a:accent1>
        <a:srgbClr val="BFBFBF"/>
      </a:accent1>
      <a:accent2>
        <a:srgbClr val="A5A5A5"/>
      </a:accent2>
      <a:accent3>
        <a:srgbClr val="A5A5A5"/>
      </a:accent3>
      <a:accent4>
        <a:srgbClr val="92D050"/>
      </a:accent4>
      <a:accent5>
        <a:srgbClr val="7F7F7F"/>
      </a:accent5>
      <a:accent6>
        <a:srgbClr val="A5A5A5"/>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4807</Words>
  <Application>Microsoft Office PowerPoint</Application>
  <PresentationFormat>Widescreen</PresentationFormat>
  <Paragraphs>642</Paragraphs>
  <Slides>72</Slides>
  <Notes>67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Calibri</vt:lpstr>
      <vt:lpstr>Consolas</vt:lpstr>
      <vt:lpstr>Font Awesome 5 Brands Regular</vt:lpstr>
      <vt:lpstr>Font Awesome 5 Free Solid</vt:lpstr>
      <vt:lpstr>Segoe UI</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cp:revision>
  <dcterms:created xsi:type="dcterms:W3CDTF">2019-09-14T19:05:19Z</dcterms:created>
  <dcterms:modified xsi:type="dcterms:W3CDTF">2020-08-26T04:53:55Z</dcterms:modified>
</cp:coreProperties>
</file>